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48" r:id="rId4"/>
    <p:sldMasterId id="2147484149" r:id="rId5"/>
    <p:sldMasterId id="2147484150" r:id="rId6"/>
    <p:sldMasterId id="2147484151" r:id="rId7"/>
    <p:sldMasterId id="2147484152" r:id="rId8"/>
    <p:sldMasterId id="2147484153" r:id="rId9"/>
    <p:sldMasterId id="2147484154"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Lst>
  <p:sldSz cy="5715000" cx="9144000"/>
  <p:notesSz cx="6858000" cy="9144000"/>
  <p:embeddedFontLst>
    <p:embeddedFont>
      <p:font typeface="IBM Plex Sans"/>
      <p:regular r:id="rId49"/>
      <p:bold r:id="rId50"/>
      <p:italic r:id="rId51"/>
      <p:boldItalic r:id="rId52"/>
    </p:embeddedFont>
    <p:embeddedFont>
      <p:font typeface="Arimo"/>
      <p:regular r:id="rId53"/>
      <p:bold r:id="rId54"/>
      <p:italic r:id="rId55"/>
      <p:boldItalic r:id="rId56"/>
    </p:embeddedFont>
    <p:embeddedFont>
      <p:font typeface="Lato"/>
      <p:regular r:id="rId57"/>
      <p:bold r:id="rId58"/>
      <p:italic r:id="rId59"/>
      <p:boldItalic r:id="rId60"/>
    </p:embeddedFont>
    <p:embeddedFont>
      <p:font typeface="Poppins"/>
      <p:regular r:id="rId61"/>
      <p:bold r:id="rId62"/>
      <p:italic r:id="rId63"/>
      <p:boldItalic r:id="rId64"/>
    </p:embeddedFont>
    <p:embeddedFont>
      <p:font typeface="Inter"/>
      <p:regular r:id="rId65"/>
      <p:bold r:id="rId66"/>
      <p:italic r:id="rId67"/>
      <p:boldItalic r:id="rId68"/>
    </p:embeddedFont>
    <p:embeddedFont>
      <p:font typeface="Poppins Medium"/>
      <p:regular r:id="rId69"/>
      <p:bold r:id="rId70"/>
      <p:italic r:id="rId71"/>
      <p:boldItalic r:id="rId72"/>
    </p:embeddedFont>
    <p:embeddedFont>
      <p:font typeface="Poppins SemiBold"/>
      <p:regular r:id="rId73"/>
      <p:bold r:id="rId74"/>
      <p:italic r:id="rId75"/>
      <p:boldItalic r:id="rId76"/>
    </p:embeddedFont>
    <p:embeddedFont>
      <p:font typeface="DM Sans"/>
      <p:regular r:id="rId77"/>
      <p:bold r:id="rId78"/>
      <p:italic r:id="rId79"/>
      <p:boldItalic r:id="rId80"/>
    </p:embeddedFont>
    <p:embeddedFont>
      <p:font typeface="IBM Plex Mon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66">
          <p15:clr>
            <a:srgbClr val="747775"/>
          </p15:clr>
        </p15:guide>
        <p15:guide id="2" pos="288">
          <p15:clr>
            <a:srgbClr val="747775"/>
          </p15:clr>
        </p15:guide>
        <p15:guide id="3" orient="horz" pos="199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66" orient="horz"/>
        <p:guide pos="288"/>
        <p:guide pos="199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84" Type="http://schemas.openxmlformats.org/officeDocument/2006/relationships/font" Target="fonts/IBMPlexMono-boldItalic.fntdata"/><Relationship Id="rId83" Type="http://schemas.openxmlformats.org/officeDocument/2006/relationships/font" Target="fonts/IBMPlexMono-italic.fntdata"/><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80" Type="http://schemas.openxmlformats.org/officeDocument/2006/relationships/font" Target="fonts/DMSans-boldItalic.fntdata"/><Relationship Id="rId82" Type="http://schemas.openxmlformats.org/officeDocument/2006/relationships/font" Target="fonts/IBMPlexMono-bold.fntdata"/><Relationship Id="rId81" Type="http://schemas.openxmlformats.org/officeDocument/2006/relationships/font" Target="fonts/IBMPlexMono-regular.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font" Target="fonts/IBMPlex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PoppinsSemiBold-regular.fntdata"/><Relationship Id="rId72" Type="http://schemas.openxmlformats.org/officeDocument/2006/relationships/font" Target="fonts/PoppinsMedium-boldItalic.fntdata"/><Relationship Id="rId31" Type="http://schemas.openxmlformats.org/officeDocument/2006/relationships/slide" Target="slides/slide20.xml"/><Relationship Id="rId75" Type="http://schemas.openxmlformats.org/officeDocument/2006/relationships/font" Target="fonts/PoppinsSemiBold-italic.fntdata"/><Relationship Id="rId30" Type="http://schemas.openxmlformats.org/officeDocument/2006/relationships/slide" Target="slides/slide19.xml"/><Relationship Id="rId74" Type="http://schemas.openxmlformats.org/officeDocument/2006/relationships/font" Target="fonts/PoppinsSemiBold-bold.fntdata"/><Relationship Id="rId33" Type="http://schemas.openxmlformats.org/officeDocument/2006/relationships/slide" Target="slides/slide22.xml"/><Relationship Id="rId77" Type="http://schemas.openxmlformats.org/officeDocument/2006/relationships/font" Target="fonts/DMSans-regular.fntdata"/><Relationship Id="rId32" Type="http://schemas.openxmlformats.org/officeDocument/2006/relationships/slide" Target="slides/slide21.xml"/><Relationship Id="rId76" Type="http://schemas.openxmlformats.org/officeDocument/2006/relationships/font" Target="fonts/PoppinsSemiBold-boldItalic.fntdata"/><Relationship Id="rId35" Type="http://schemas.openxmlformats.org/officeDocument/2006/relationships/slide" Target="slides/slide24.xml"/><Relationship Id="rId79" Type="http://schemas.openxmlformats.org/officeDocument/2006/relationships/font" Target="fonts/DMSans-italic.fntdata"/><Relationship Id="rId34" Type="http://schemas.openxmlformats.org/officeDocument/2006/relationships/slide" Target="slides/slide23.xml"/><Relationship Id="rId78" Type="http://schemas.openxmlformats.org/officeDocument/2006/relationships/font" Target="fonts/DMSans-bold.fntdata"/><Relationship Id="rId71" Type="http://schemas.openxmlformats.org/officeDocument/2006/relationships/font" Target="fonts/PoppinsMedium-italic.fntdata"/><Relationship Id="rId70" Type="http://schemas.openxmlformats.org/officeDocument/2006/relationships/font" Target="fonts/PoppinsMedium-bold.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Poppins-bold.fntdata"/><Relationship Id="rId61" Type="http://schemas.openxmlformats.org/officeDocument/2006/relationships/font" Target="fonts/Poppins-regular.fntdata"/><Relationship Id="rId20" Type="http://schemas.openxmlformats.org/officeDocument/2006/relationships/slide" Target="slides/slide9.xml"/><Relationship Id="rId64" Type="http://schemas.openxmlformats.org/officeDocument/2006/relationships/font" Target="fonts/Poppins-boldItalic.fntdata"/><Relationship Id="rId63" Type="http://schemas.openxmlformats.org/officeDocument/2006/relationships/font" Target="fonts/Poppins-italic.fntdata"/><Relationship Id="rId22" Type="http://schemas.openxmlformats.org/officeDocument/2006/relationships/slide" Target="slides/slide11.xml"/><Relationship Id="rId66" Type="http://schemas.openxmlformats.org/officeDocument/2006/relationships/font" Target="fonts/Inter-bold.fntdata"/><Relationship Id="rId21" Type="http://schemas.openxmlformats.org/officeDocument/2006/relationships/slide" Target="slides/slide10.xml"/><Relationship Id="rId65" Type="http://schemas.openxmlformats.org/officeDocument/2006/relationships/font" Target="fonts/Inter-regular.fntdata"/><Relationship Id="rId24" Type="http://schemas.openxmlformats.org/officeDocument/2006/relationships/slide" Target="slides/slide13.xml"/><Relationship Id="rId68" Type="http://schemas.openxmlformats.org/officeDocument/2006/relationships/font" Target="fonts/Inter-boldItalic.fntdata"/><Relationship Id="rId23" Type="http://schemas.openxmlformats.org/officeDocument/2006/relationships/slide" Target="slides/slide12.xml"/><Relationship Id="rId67" Type="http://schemas.openxmlformats.org/officeDocument/2006/relationships/font" Target="fonts/Inter-italic.fntdata"/><Relationship Id="rId60" Type="http://schemas.openxmlformats.org/officeDocument/2006/relationships/font" Target="fonts/Lato-boldItalic.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PoppinsMedium-regular.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IBMPlexSans-italic.fntdata"/><Relationship Id="rId50" Type="http://schemas.openxmlformats.org/officeDocument/2006/relationships/font" Target="fonts/IBMPlexSans-bold.fntdata"/><Relationship Id="rId53" Type="http://schemas.openxmlformats.org/officeDocument/2006/relationships/font" Target="fonts/Arimo-regular.fntdata"/><Relationship Id="rId52" Type="http://schemas.openxmlformats.org/officeDocument/2006/relationships/font" Target="fonts/IBMPlexSans-boldItalic.fntdata"/><Relationship Id="rId11" Type="http://schemas.openxmlformats.org/officeDocument/2006/relationships/notesMaster" Target="notesMasters/notesMaster1.xml"/><Relationship Id="rId55" Type="http://schemas.openxmlformats.org/officeDocument/2006/relationships/font" Target="fonts/Arimo-italic.fntdata"/><Relationship Id="rId10" Type="http://schemas.openxmlformats.org/officeDocument/2006/relationships/slideMaster" Target="slideMasters/slideMaster7.xml"/><Relationship Id="rId54" Type="http://schemas.openxmlformats.org/officeDocument/2006/relationships/font" Target="fonts/Arimo-bold.fntdata"/><Relationship Id="rId13" Type="http://schemas.openxmlformats.org/officeDocument/2006/relationships/slide" Target="slides/slide2.xml"/><Relationship Id="rId57" Type="http://schemas.openxmlformats.org/officeDocument/2006/relationships/font" Target="fonts/Lato-regular.fntdata"/><Relationship Id="rId12" Type="http://schemas.openxmlformats.org/officeDocument/2006/relationships/slide" Target="slides/slide1.xml"/><Relationship Id="rId56" Type="http://schemas.openxmlformats.org/officeDocument/2006/relationships/font" Target="fonts/Arimo-boldItalic.fntdata"/><Relationship Id="rId15" Type="http://schemas.openxmlformats.org/officeDocument/2006/relationships/slide" Target="slides/slide4.xml"/><Relationship Id="rId59" Type="http://schemas.openxmlformats.org/officeDocument/2006/relationships/font" Target="fonts/Lato-italic.fntdata"/><Relationship Id="rId14" Type="http://schemas.openxmlformats.org/officeDocument/2006/relationships/slide" Target="slides/slide3.xml"/><Relationship Id="rId58" Type="http://schemas.openxmlformats.org/officeDocument/2006/relationships/font" Target="fonts/Lato-bold.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dZ1uBpYwkeDmtbIfYUYjhmdAMzJBXfhELvNin7_uZM/template/preview"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pITsTrewSZzwfYd1yrGvEZoRpr0fgZ2h3CwIlalkps/template/preview"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pITsTrewSZzwfYd1yrGvEZoRpr0fgZ2h3CwIlalkps/template/preview"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ovable.dev/"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3a2ad030b7c_0_307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3a2ad030b7c_0_3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Module 4: Build, Iterate, and Debug Prototypes End-to-End</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3af3d498b7f_0_6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3af3d498b7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But we know AI can be </a:t>
            </a:r>
            <a:r>
              <a:rPr lang="en" sz="1200">
                <a:solidFill>
                  <a:schemeClr val="dk1"/>
                </a:solidFill>
                <a:latin typeface="Lato"/>
                <a:ea typeface="Lato"/>
                <a:cs typeface="Lato"/>
                <a:sym typeface="Lato"/>
              </a:rPr>
              <a:t>finicky, and </a:t>
            </a:r>
            <a:r>
              <a:rPr lang="en" sz="1200">
                <a:solidFill>
                  <a:schemeClr val="dk1"/>
                </a:solidFill>
                <a:latin typeface="Lato"/>
                <a:ea typeface="Lato"/>
                <a:cs typeface="Lato"/>
                <a:sym typeface="Lato"/>
              </a:rPr>
              <a:t>you want more control.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Tactic 2: The “Glass Box” Rule</a:t>
            </a:r>
            <a:endParaRPr b="1"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For that, you need to know when to dig into the code. Many PMs treat the AI like a 'Black Box'—they are afraid to look inside. But relying on prompts for everything is actually a risk. We call this 'Prompt Drift,’ or as you saw in earlier modules “Rage Prompting” to get results.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you ask the AI to 'Change the button text to Submit,' it seems simple. But the AI might decide to rewrite the entire component to do it, and in the process, it could accidentally disconnect your logic or break something you just finished fixing.</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So, the rule is simple: If you can type it, don't prompt it.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you need to swap a Hex code for your brand color, or fix a typo in a header, open the code panel. Find the string. Change it manually.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It takes five seconds, costs zero credits, and most importantly, it guarantees zero regression in your logic.</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3af3d498b7f_0_8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3af3d498b7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Finally, you need to learn to </a:t>
            </a:r>
            <a:r>
              <a:rPr lang="en" sz="1200">
                <a:solidFill>
                  <a:schemeClr val="dk1"/>
                </a:solidFill>
                <a:latin typeface="Lato"/>
                <a:ea typeface="Lato"/>
                <a:cs typeface="Lato"/>
                <a:sym typeface="Lato"/>
              </a:rPr>
              <a:t>build smart components that scale. This is the critical difference between building a 'sketch' that you throw away and building prototypes that actually scale.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Tactic 3: Enforce Data Structures</a:t>
            </a:r>
            <a:endParaRPr b="1"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When you ask an AI or Lovable to simply 'Make a workout card,' it defaults to painting a picture. It hardcodes the text—like 'Leg Day'—directly into the code. That’s a 'One-Off.' If you want five more cards later, you have to prompt five times, and often they each come out looking </a:t>
            </a:r>
            <a:r>
              <a:rPr i="1" lang="en" sz="1200">
                <a:solidFill>
                  <a:schemeClr val="dk1"/>
                </a:solidFill>
                <a:latin typeface="Lato"/>
                <a:ea typeface="Lato"/>
                <a:cs typeface="Lato"/>
                <a:sym typeface="Lato"/>
              </a:rPr>
              <a:t>slightly</a:t>
            </a:r>
            <a:r>
              <a:rPr lang="en" sz="1200">
                <a:solidFill>
                  <a:schemeClr val="dk1"/>
                </a:solidFill>
                <a:latin typeface="Lato"/>
                <a:ea typeface="Lato"/>
                <a:cs typeface="Lato"/>
                <a:sym typeface="Lato"/>
              </a:rPr>
              <a:t> different or messy.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But if you enforce a Data Contract—if you tell the AI, 'Build a template that accepts a Title, a Duration, and a Type'—you are building a reusable engine.</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 can then say, 'Generate a list of 10 workouts,' and the system will instantly spin up 10 perfectly consistent cards using that same template. </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This is how you move fast without breaking your design, and it sets you up perfectly for the API work coming in Module 5.</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3a2ad030b7c_0_317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3a2ad030b7c_0_3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You now have the tactics, but this isn't just about building the 'next' screen; it's about maintaining the integrity of the whole system as it expands. As your group works on building your additional screens for your fitness app in the upcoming hands-on lab, you will find that the more screens you add, the harder it is to keep them connected.</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You will need to manage three system-level risks: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Visual Continuity:</a:t>
            </a:r>
            <a:r>
              <a:rPr lang="en" sz="1200">
                <a:solidFill>
                  <a:schemeClr val="dk1"/>
                </a:solidFill>
                <a:latin typeface="Lato"/>
                <a:ea typeface="Lato"/>
                <a:cs typeface="Lato"/>
                <a:sym typeface="Lato"/>
              </a:rPr>
              <a:t> As you add Screen 3, 4, and 5, the AI will try to 'drift' and invent new styles. You must force it to inherit the Design System you established on Screen 1.</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Context: </a:t>
            </a:r>
            <a:r>
              <a:rPr lang="en" sz="1200">
                <a:solidFill>
                  <a:schemeClr val="dk1"/>
                </a:solidFill>
                <a:latin typeface="Lato"/>
                <a:ea typeface="Lato"/>
                <a:cs typeface="Lato"/>
                <a:sym typeface="Lato"/>
              </a:rPr>
              <a:t>Your prototype needs a memory. If a user sets a goal on the landing page, that data needs to be available on the Profile page three clicks later. You have to prompt for that Global State.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Navigation: </a:t>
            </a:r>
            <a:r>
              <a:rPr lang="en" sz="1200">
                <a:solidFill>
                  <a:schemeClr val="dk1"/>
                </a:solidFill>
                <a:latin typeface="Lato"/>
                <a:ea typeface="Lato"/>
                <a:cs typeface="Lato"/>
                <a:sym typeface="Lato"/>
              </a:rPr>
              <a:t>Users don't just go forward. They explore. If you only build the 'Happy Path,' you trap them. You need to ensure your navigation works as a full circuit—Forward, Backward, and Home.</a:t>
            </a:r>
            <a:endParaRPr sz="1200">
              <a:solidFill>
                <a:schemeClr val="dk1"/>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3af7c6b933e_0_32: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3af7c6b933e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In Module 2, we taught you FUDI (Functionality, User Flow, Design, Interaction). FUDI is how you structure your </a:t>
            </a:r>
            <a:r>
              <a:rPr i="1" lang="en" sz="1200">
                <a:solidFill>
                  <a:schemeClr val="dk1"/>
                </a:solidFill>
                <a:latin typeface="Lato"/>
                <a:ea typeface="Lato"/>
                <a:cs typeface="Lato"/>
                <a:sym typeface="Lato"/>
              </a:rPr>
              <a:t>input</a:t>
            </a:r>
            <a:r>
              <a:rPr lang="en" sz="1200">
                <a:solidFill>
                  <a:schemeClr val="dk1"/>
                </a:solidFill>
                <a:latin typeface="Lato"/>
                <a:ea typeface="Lato"/>
                <a:cs typeface="Lato"/>
                <a:sym typeface="Lato"/>
              </a:rPr>
              <a:t>—it's how you write a great prompt and build your Simplified PRD requirements. BUILD is how you manage the </a:t>
            </a:r>
            <a:r>
              <a:rPr i="1" lang="en" sz="1200">
                <a:solidFill>
                  <a:schemeClr val="dk1"/>
                </a:solidFill>
                <a:latin typeface="Lato"/>
                <a:ea typeface="Lato"/>
                <a:cs typeface="Lato"/>
                <a:sym typeface="Lato"/>
              </a:rPr>
              <a:t>output</a:t>
            </a:r>
            <a:r>
              <a:rPr lang="en" sz="1200">
                <a:solidFill>
                  <a:schemeClr val="dk1"/>
                </a:solidFill>
                <a:latin typeface="Lato"/>
                <a:ea typeface="Lato"/>
                <a:cs typeface="Lato"/>
                <a:sym typeface="Lato"/>
              </a:rPr>
              <a:t>—it's the lifecycle of the construction. This visual is the entire execution framework for the advanced PM. This is how you take your strategy and turn it into a system.</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The flow is a continuous loop with two distinct cycles:</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Input: </a:t>
            </a:r>
            <a:r>
              <a:rPr b="1" lang="en" sz="1200">
                <a:solidFill>
                  <a:schemeClr val="dk1"/>
                </a:solidFill>
                <a:latin typeface="Lato"/>
                <a:ea typeface="Lato"/>
                <a:cs typeface="Lato"/>
                <a:sym typeface="Lato"/>
              </a:rPr>
              <a:t>Component Cycle (*B-U-I”) → Note this is what you’ve done so far in this course!</a:t>
            </a:r>
            <a:endParaRPr b="1"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1. </a:t>
            </a:r>
            <a:r>
              <a:rPr b="1" lang="en" sz="1200">
                <a:solidFill>
                  <a:schemeClr val="dk1"/>
                </a:solidFill>
                <a:latin typeface="Lato"/>
                <a:ea typeface="Lato"/>
                <a:cs typeface="Lato"/>
                <a:sym typeface="Lato"/>
              </a:rPr>
              <a:t>Break Down</a:t>
            </a:r>
            <a:r>
              <a:rPr lang="en" sz="1200">
                <a:solidFill>
                  <a:schemeClr val="dk1"/>
                </a:solidFill>
                <a:latin typeface="Lato"/>
                <a:ea typeface="Lato"/>
                <a:cs typeface="Lato"/>
                <a:sym typeface="Lato"/>
              </a:rPr>
              <a:t>: You isolate and identify a single, standalone feature from your Simplified PRD (e.g., the 'Workout Tracker Card' requirement). This keeps the scope manageable for the AI.</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2. </a:t>
            </a:r>
            <a:r>
              <a:rPr b="1" lang="en" sz="1200">
                <a:solidFill>
                  <a:schemeClr val="dk1"/>
                </a:solidFill>
                <a:latin typeface="Lato"/>
                <a:ea typeface="Lato"/>
                <a:cs typeface="Lato"/>
                <a:sym typeface="Lato"/>
              </a:rPr>
              <a:t>Unpack</a:t>
            </a:r>
            <a:r>
              <a:rPr lang="en" sz="1200">
                <a:solidFill>
                  <a:schemeClr val="dk1"/>
                </a:solidFill>
                <a:latin typeface="Lato"/>
                <a:ea typeface="Lato"/>
                <a:cs typeface="Lato"/>
                <a:sym typeface="Lato"/>
              </a:rPr>
              <a:t>: This is the core skill. You translate the PRD details into a precise, advanced prompt. You achieve this by applying FUDI and using the framework to structure the functional and design requirements from your Simplified PRD.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Ensure you also immediately apply the memory protocols to enforce object naming. This forces the AI to build a reusable {WorkoutCard} template rather than a static image.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3. </a:t>
            </a:r>
            <a:r>
              <a:rPr b="1" lang="en" sz="1200">
                <a:solidFill>
                  <a:schemeClr val="dk1"/>
                </a:solidFill>
                <a:latin typeface="Lato"/>
                <a:ea typeface="Lato"/>
                <a:cs typeface="Lato"/>
                <a:sym typeface="Lato"/>
              </a:rPr>
              <a:t>Iterate</a:t>
            </a:r>
            <a:r>
              <a:rPr lang="en" sz="1200">
                <a:solidFill>
                  <a:schemeClr val="dk1"/>
                </a:solidFill>
                <a:latin typeface="Lato"/>
                <a:ea typeface="Lato"/>
                <a:cs typeface="Lato"/>
                <a:sym typeface="Lato"/>
              </a:rPr>
              <a:t>: You review the generated output against your Simplified PRD criteria, refine the prompt (quick feedback loop), and ensure the component is clean and ready for integration. This guarantees the building block is robust and reusable.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Output: </a:t>
            </a:r>
            <a:r>
              <a:rPr b="1" lang="en" sz="1200">
                <a:solidFill>
                  <a:schemeClr val="dk1"/>
                </a:solidFill>
                <a:latin typeface="Lato"/>
                <a:ea typeface="Lato"/>
                <a:cs typeface="Lato"/>
                <a:sym typeface="Lato"/>
              </a:rPr>
              <a:t>The System Cycle (“L-D”) → This is the added step </a:t>
            </a:r>
            <a:r>
              <a:rPr b="1" lang="en" sz="1200">
                <a:solidFill>
                  <a:schemeClr val="dk1"/>
                </a:solidFill>
                <a:latin typeface="Lato"/>
                <a:ea typeface="Lato"/>
                <a:cs typeface="Lato"/>
                <a:sym typeface="Lato"/>
              </a:rPr>
              <a:t>focus for today!</a:t>
            </a:r>
            <a:endParaRPr b="1"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4. </a:t>
            </a:r>
            <a:r>
              <a:rPr b="1" lang="en" sz="1200">
                <a:solidFill>
                  <a:schemeClr val="dk1"/>
                </a:solidFill>
                <a:latin typeface="Lato"/>
                <a:ea typeface="Lato"/>
                <a:cs typeface="Lato"/>
                <a:sym typeface="Lato"/>
              </a:rPr>
              <a:t>Link: </a:t>
            </a:r>
            <a:r>
              <a:rPr lang="en" sz="1200">
                <a:solidFill>
                  <a:schemeClr val="dk1"/>
                </a:solidFill>
                <a:latin typeface="Lato"/>
                <a:ea typeface="Lato"/>
                <a:cs typeface="Lato"/>
                <a:sym typeface="Lato"/>
              </a:rPr>
              <a:t>This is the execution of the handoff. You are the PM forcing the 'handshake.' You instruct the AI to pass the data baton—meaning you command the system to carry the user's information, like the {User_Goal} variable, from the previous screen to the new one. This ensures the app maintains memory and the whole system feels cohesive.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5. Debug: </a:t>
            </a:r>
            <a:r>
              <a:rPr lang="en" sz="1200">
                <a:solidFill>
                  <a:schemeClr val="dk1"/>
                </a:solidFill>
                <a:latin typeface="Lato"/>
                <a:ea typeface="Lato"/>
                <a:cs typeface="Lato"/>
                <a:sym typeface="Lato"/>
              </a:rPr>
              <a:t>This is your final quality control. The AI builds a linear path, but your user will explore freely. You must immediately test the full Navigation Circuit—forward, backward, and to the home state. This step is designed to catch regression, ensuring that adding the new component didn't break the stability of the screens you already built. We will work on this in the second half of the module!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The result of the full BUILD cycle is a high-quality, fully integrated, and resilient prototype that is ready for user validation.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p>
        </p:txBody>
      </p:sp>
      <p:sp>
        <p:nvSpPr>
          <p:cNvPr id="2535" name="Google Shape;2535;g3af7c6b933e_0_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3a2ad030b7c_0_3212: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3a2ad030b7c_0_32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a:t>
            </a:r>
            <a:r>
              <a:rPr lang="en" sz="1400">
                <a:solidFill>
                  <a:srgbClr val="7F7F7F"/>
                </a:solidFill>
                <a:latin typeface="Poppins SemiBold"/>
                <a:ea typeface="Poppins SemiBold"/>
                <a:cs typeface="Poppins SemiBold"/>
                <a:sym typeface="Poppins SemiBold"/>
              </a:rPr>
              <a:t>Iteratively Extend Your Prototype Build</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3a2ad030b7c_0_321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3a2ad030b7c_0_3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 Note for Instructors:  Briefly give a sneak peak of what students will be building, highlighting that this will be the final outcome of the exercise, and together with students you will walk through the steps together.</a:t>
            </a:r>
            <a:br>
              <a:rPr lang="en" sz="1400">
                <a:solidFill>
                  <a:srgbClr val="7F7F7F"/>
                </a:solidFill>
                <a:latin typeface="Poppins SemiBold"/>
                <a:ea typeface="Poppins SemiBold"/>
                <a:cs typeface="Poppins SemiBold"/>
                <a:sym typeface="Poppins SemiBold"/>
              </a:rPr>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3a2ad030b7c_0_3230: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3a2ad030b7c_0_32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 Type: </a:t>
            </a:r>
            <a:r>
              <a:rPr lang="en" sz="1200">
                <a:solidFill>
                  <a:schemeClr val="dk1"/>
                </a:solidFill>
                <a:latin typeface="Lato"/>
                <a:ea typeface="Lato"/>
                <a:cs typeface="Lato"/>
                <a:sym typeface="Lato"/>
              </a:rPr>
              <a:t>Breakout Group Exercise</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✏️Task: </a:t>
            </a:r>
            <a:r>
              <a:rPr lang="en" sz="1200">
                <a:solidFill>
                  <a:schemeClr val="dk1"/>
                </a:solidFill>
                <a:latin typeface="Lato"/>
                <a:ea typeface="Lato"/>
                <a:cs typeface="Lato"/>
                <a:sym typeface="Lato"/>
              </a:rPr>
              <a:t>Build Your Second Screen</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⏱️Time:</a:t>
            </a:r>
            <a:r>
              <a:rPr lang="en" sz="1200">
                <a:solidFill>
                  <a:schemeClr val="dk1"/>
                </a:solidFill>
                <a:latin typeface="Lato"/>
                <a:ea typeface="Lato"/>
                <a:cs typeface="Lato"/>
                <a:sym typeface="Lato"/>
              </a:rPr>
              <a:t> 20 minutes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instructors: Ensure students return to their original groups from the previous breakout sessions for this module. </a:t>
            </a:r>
            <a:endParaRPr b="1"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This is the first major build lab of M4, connecting the M3 Simplified PRD (PRO) to the build process. The goal is not a perfect prototype; it's to generate a V1 of the next feature and, most importantly, identify the flaws/bugs for the next lab.</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Remind students this builds on their M2 'Goal Setting' screen they practiced prompt engineering on, and M3 'Simplified PRD' they built as part of their deliverable. </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The critical instruction is DO NOT FIX THE BUGS. They must stop, observe, and write down the 1-2 gaps they find (e.g., "missing back button," "data not formatted").</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Be sure to float from room to room after a few minutes to check how students are getting on.</a:t>
            </a:r>
            <a:endParaRPr sz="1200">
              <a:solidFill>
                <a:srgbClr val="CC0000"/>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Scenario:</a:t>
            </a:r>
            <a:r>
              <a:rPr lang="en" sz="1200">
                <a:solidFill>
                  <a:schemeClr val="dk1"/>
                </a:solidFill>
                <a:latin typeface="Lato"/>
                <a:ea typeface="Lato"/>
                <a:cs typeface="Lato"/>
                <a:sym typeface="Lato"/>
              </a:rPr>
              <a:t> In this hands-on lab, students will return to their M3 Simplified PRD and apply their product thinking to build the next logical feature for their Fitness App prototype (the one they started in M2). Their goal is to practice translating their PRD requirements into a detailed prompt, generate the V1 component, and identify its flaws for the next lab/</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Instructions:</a:t>
            </a:r>
            <a:endParaRPr b="1"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Make sure students are following along and taking notes in the </a:t>
            </a:r>
            <a:r>
              <a:rPr b="1" lang="en" sz="1200" u="sng">
                <a:solidFill>
                  <a:schemeClr val="hlink"/>
                </a:solidFill>
                <a:latin typeface="Lato"/>
                <a:ea typeface="Lato"/>
                <a:cs typeface="Lato"/>
                <a:sym typeface="Lato"/>
                <a:hlinkClick r:id="rId2"/>
              </a:rPr>
              <a:t>detailed lab guide</a:t>
            </a:r>
            <a:r>
              <a:rPr b="1" lang="en" sz="1200">
                <a:solidFill>
                  <a:schemeClr val="dk1"/>
                </a:solidFill>
                <a:latin typeface="Lato"/>
                <a:ea typeface="Lato"/>
                <a:cs typeface="Lato"/>
                <a:sym typeface="Lato"/>
              </a:rPr>
              <a:t>.</a:t>
            </a:r>
            <a:endParaRPr b="1"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students to open their Simplified PRD (from M3) in their groups and review their PRD's inputs, outputs, smart behaviors and user flow to, as a group, decide on the next logical screen or component to build based on the requirements they specced.</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them craft one detailed prompt for this new feature, reminding them to keep FUDI in mind (they have a guide SOS for those that are stuck).</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one group member to open Lovable, paste the prompt, and generate the V1 component for the new screen.</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This is the key step:</a:t>
            </a:r>
            <a:r>
              <a:rPr lang="en" sz="1200">
                <a:solidFill>
                  <a:schemeClr val="dk1"/>
                </a:solidFill>
                <a:latin typeface="Lato"/>
                <a:ea typeface="Lato"/>
                <a:cs typeface="Lato"/>
                <a:sym typeface="Lato"/>
              </a:rPr>
              <a:t> Instruct students to Analyze (Do Not Fix!). They must compare the new screen to their requirements and write down 1-2 obvious gaps or bugs.</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Debrief to follow. </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Reminder: Create Zoom Breakout Rooms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3a2ad030b7c_0_324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3a2ad030b7c_0_3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Iterative BUILD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10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You've just put the modular prototyping process into action: breaking down your PRD, building the next key feature as a component, and identifying its initial flaws. This is the core loop for managing complex AI prototype builds. Discuss the following questions: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was the most significant 'bug' or 'gap' your group identified in the second component, and which section of your requirements (e.g., 'User Flow', 'Smart Behaviours') did it relate to?</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 this lab, what felt more like the PM 'bottleneck': (A) Deciding what to build (analyzing your document) or (B) Crafting the perfect prompt to get the AI to build it correctly?</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Explain your reasoning and how you could improve the process.</a:t>
            </a:r>
            <a:endParaRPr sz="1200">
              <a:solidFill>
                <a:schemeClr val="dk1"/>
              </a:solidFill>
              <a:latin typeface="Lato"/>
              <a:ea typeface="Lato"/>
              <a:cs typeface="Lato"/>
              <a:sym typeface="Lato"/>
            </a:endParaRPr>
          </a:p>
          <a:p>
            <a:pPr indent="0" lvl="0" marL="45720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3a2ad030b7c_0_32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3a2ad030b7c_0_3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Time for a 5-minute break—you’ve earned it!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3a2ad030b7c_0_1396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3a2ad030b7c_0_13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lang="en" sz="1200">
                <a:solidFill>
                  <a:schemeClr val="dk1"/>
                </a:solidFill>
                <a:latin typeface="Lato"/>
                <a:ea typeface="Lato"/>
                <a:cs typeface="Lato"/>
                <a:sym typeface="Lato"/>
              </a:rPr>
              <a:t>Here’s a quick reminder to encourage students to turn their cameras on after the break so engagement stays high! No one is perfect, but seeing classmates faces makes the experience better.</a:t>
            </a:r>
            <a:endParaRPr sz="1200">
              <a:solidFill>
                <a:schemeClr val="dk1"/>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3a2ad030b7c_0_308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3a2ad030b7c_0_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just">
              <a:lnSpc>
                <a:spcPct val="115000"/>
              </a:lnSpc>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📌Note for instructors: Please </a:t>
            </a:r>
            <a:r>
              <a:rPr b="1" lang="en" sz="1200" u="sng">
                <a:solidFill>
                  <a:srgbClr val="CC0000"/>
                </a:solidFill>
                <a:latin typeface="Lato"/>
                <a:ea typeface="Lato"/>
                <a:cs typeface="Lato"/>
                <a:sym typeface="Lato"/>
              </a:rPr>
              <a:t>do not share the link to the slide deck with students.</a:t>
            </a:r>
            <a:r>
              <a:rPr b="1" lang="en" sz="1200">
                <a:solidFill>
                  <a:srgbClr val="CC0000"/>
                </a:solidFill>
                <a:latin typeface="Lato"/>
                <a:ea typeface="Lato"/>
                <a:cs typeface="Lato"/>
                <a:sym typeface="Lato"/>
              </a:rPr>
              <a:t> If they want to view the deck, send them to the LMS where they can view it from there. </a:t>
            </a:r>
            <a:br>
              <a:rPr b="1" lang="en" sz="1200">
                <a:solidFill>
                  <a:srgbClr val="CC0000"/>
                </a:solidFill>
                <a:latin typeface="Lato"/>
                <a:ea typeface="Lato"/>
                <a:cs typeface="Lato"/>
                <a:sym typeface="Lato"/>
              </a:rPr>
            </a:br>
            <a:endParaRPr b="1"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Where to access content?</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You can</a:t>
            </a:r>
            <a:r>
              <a:rPr lang="en" sz="1200" u="sng">
                <a:solidFill>
                  <a:schemeClr val="dk1"/>
                </a:solidFill>
                <a:latin typeface="Lato"/>
                <a:ea typeface="Lato"/>
                <a:cs typeface="Lato"/>
                <a:sym typeface="Lato"/>
              </a:rPr>
              <a:t> view the deck</a:t>
            </a:r>
            <a:r>
              <a:rPr lang="en" sz="1200">
                <a:solidFill>
                  <a:schemeClr val="dk1"/>
                </a:solidFill>
                <a:latin typeface="Lato"/>
                <a:ea typeface="Lato"/>
                <a:cs typeface="Lato"/>
                <a:sym typeface="Lato"/>
              </a:rPr>
              <a:t> from Docebo.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ℹ️ All students should have access to the LMS (Docebo) with all the class materials by now. If not, please reach out to Student Success directly in Slack. </a:t>
            </a:r>
            <a:endParaRPr sz="1200">
              <a:solidFill>
                <a:schemeClr val="dk1"/>
              </a:solidFill>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39531ae39d0_0_32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7" name="Google Shape;2627;g39531ae39d0_0_3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02. Debugging as De-Risking</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3a300d726ae_0_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3a300d726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400">
                <a:solidFill>
                  <a:srgbClr val="7F7F7F"/>
                </a:solidFill>
                <a:latin typeface="Poppins"/>
                <a:ea typeface="Poppins"/>
                <a:cs typeface="Poppins"/>
                <a:sym typeface="Poppins"/>
              </a:rPr>
              <a:t> </a:t>
            </a:r>
            <a:r>
              <a:rPr b="1" lang="en" sz="1200">
                <a:solidFill>
                  <a:srgbClr val="CC0000"/>
                </a:solidFill>
                <a:latin typeface="Lato"/>
                <a:ea typeface="Lato"/>
                <a:cs typeface="Lato"/>
                <a:sym typeface="Lato"/>
              </a:rPr>
              <a:t>📌 Note for instructors: </a:t>
            </a:r>
            <a:r>
              <a:rPr lang="en" sz="1200">
                <a:solidFill>
                  <a:srgbClr val="CC0000"/>
                </a:solidFill>
                <a:latin typeface="Lato"/>
                <a:ea typeface="Lato"/>
                <a:cs typeface="Lato"/>
                <a:sym typeface="Lato"/>
              </a:rPr>
              <a:t>Feel free to pause here and storytell your own experience with prototyping bugs. Share an example of a Specification Error (where your original planning/prompting was the mistake) versus a Generation Error (where the AI misunderstood a perfect prompt).</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When you're debugging an AI-generated prototype, your primary role is not a developer searching for typos. Your job is a PM debugging your own instructions and logic. The root cause of failure is almost always an instructional flaw (a specification bug, a logic error, or a protocol violation) rather than a bug in the tool's core code.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Therefore, your detective work focuses on finding where the instruction broke down. The fix might involve opening the code (the Glass Box Rule) to target a precise component, but the diagnosis remains instructional. Your detective work focuses on two sources of potential failure: the PRD and the Prompt.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Audit the Requirements (The Source of Truth)</a:t>
            </a:r>
            <a:endParaRPr b="1" sz="1200">
              <a:solidFill>
                <a:schemeClr val="dk1"/>
              </a:solidFill>
              <a:latin typeface="Lato"/>
              <a:ea typeface="Lato"/>
              <a:cs typeface="Lato"/>
              <a:sym typeface="Lato"/>
            </a:endParaRPr>
          </a:p>
          <a:p>
            <a:pPr indent="457200" lvl="0" marL="0" rtl="0" algn="l">
              <a:spcBef>
                <a:spcPts val="0"/>
              </a:spcBef>
              <a:spcAft>
                <a:spcPts val="0"/>
              </a:spcAft>
              <a:buNone/>
            </a:pPr>
            <a:r>
              <a:rPr lang="en" sz="1200">
                <a:solidFill>
                  <a:schemeClr val="dk1"/>
                </a:solidFill>
                <a:latin typeface="Lato"/>
                <a:ea typeface="Lato"/>
                <a:cs typeface="Lato"/>
                <a:sym typeface="Lato"/>
              </a:rPr>
              <a:t>This checks for a Specification Error. We are looking for upstream ambiguity in your Simplified PRD. Did you forget to specify the 'Back' button in your original plan? If your requirements are ambiguous, the AI output will be unpredictable.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Isolate the Prompt's Flaw (The Execution Error)</a:t>
            </a:r>
            <a:endParaRPr b="1" sz="1200">
              <a:solidFill>
                <a:schemeClr val="dk1"/>
              </a:solidFill>
              <a:latin typeface="Lato"/>
              <a:ea typeface="Lato"/>
              <a:cs typeface="Lato"/>
              <a:sym typeface="Lato"/>
            </a:endParaRPr>
          </a:p>
          <a:p>
            <a:pPr indent="0" lvl="0" marL="457200" rtl="0" algn="l">
              <a:spcBef>
                <a:spcPts val="0"/>
              </a:spcBef>
              <a:spcAft>
                <a:spcPts val="0"/>
              </a:spcAft>
              <a:buNone/>
            </a:pPr>
            <a:r>
              <a:rPr lang="en" sz="1200">
                <a:solidFill>
                  <a:schemeClr val="dk1"/>
                </a:solidFill>
                <a:latin typeface="Lato"/>
                <a:ea typeface="Lato"/>
                <a:cs typeface="Lato"/>
                <a:sym typeface="Lato"/>
              </a:rPr>
              <a:t>This checks for a Generation Error. This assumes your requirements were correct, but the execution failed. Look closely at the Prompt that generated the screen. Did you fail to apply a Protocol—for instance, did you forget to use the Naming Protocol on the component? If a protocol was not applied, the resulting system will be unconnected.</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Once you diagnose which type of error you have—a Specification Error in the PRD, or a Generation Error in the prompt—you can craft a new, targeted prompt to fix it. This targeted fix is what we call the AI Sandwich, which we will cover next.</a:t>
            </a:r>
            <a:endParaRPr sz="1200">
              <a:solidFill>
                <a:schemeClr val="dk1"/>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3af3d498b7f_0_40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9" name="Google Shape;2649;g3af3d498b7f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7F7F7F"/>
              </a:buClr>
              <a:buSzPts val="1400"/>
              <a:buFont typeface="Poppins SemiBold"/>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b="1">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So, you've identified a Critical Logic Error—you have a "Dead Button" or an "Endless Spinner." You know that re-prompting the entire component is the expensive credit trap.</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Here is the faster, cheaper workflow to fix the code directly. This is a powerful technique called the "AI Sandwich."</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is the "Code vs. Credits Trade-off"—you are making a strategic choice to save your budget and your time.</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AI Sandwich Workflow: This simple, three-step process works - even if you’re not a coder.</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Inter"/>
              <a:buChar char="●"/>
            </a:pPr>
            <a:r>
              <a:rPr b="1" lang="en" sz="1200">
                <a:solidFill>
                  <a:schemeClr val="dk1"/>
                </a:solidFill>
                <a:latin typeface="Lato"/>
                <a:ea typeface="Lato"/>
                <a:cs typeface="Lato"/>
                <a:sym typeface="Lato"/>
              </a:rPr>
              <a:t>Copy: </a:t>
            </a:r>
            <a:r>
              <a:rPr lang="en" sz="1200">
                <a:solidFill>
                  <a:schemeClr val="dk1"/>
                </a:solidFill>
                <a:latin typeface="Lato"/>
                <a:ea typeface="Lato"/>
                <a:cs typeface="Lato"/>
                <a:sym typeface="Lato"/>
              </a:rPr>
              <a:t>Start by inspecting the code in your prototype output. You don't need to understand or read the code. Just find the broken component and</a:t>
            </a:r>
            <a:r>
              <a:rPr b="1" lang="en" sz="1200">
                <a:solidFill>
                  <a:schemeClr val="dk1"/>
                </a:solidFill>
                <a:latin typeface="Lato"/>
                <a:ea typeface="Lato"/>
                <a:cs typeface="Lato"/>
                <a:sym typeface="Lato"/>
              </a:rPr>
              <a:t> copy the entire code block.</a:t>
            </a:r>
            <a:endParaRPr b="1"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Inter"/>
              <a:buChar char="●"/>
            </a:pPr>
            <a:r>
              <a:rPr b="1" lang="en" sz="1200">
                <a:solidFill>
                  <a:schemeClr val="dk1"/>
                </a:solidFill>
                <a:latin typeface="Lato"/>
                <a:ea typeface="Lato"/>
                <a:cs typeface="Lato"/>
                <a:sym typeface="Lato"/>
              </a:rPr>
              <a:t>Fix: </a:t>
            </a:r>
            <a:r>
              <a:rPr lang="en" sz="1200">
                <a:solidFill>
                  <a:schemeClr val="dk1"/>
                </a:solidFill>
                <a:latin typeface="Lato"/>
                <a:ea typeface="Lato"/>
                <a:cs typeface="Lato"/>
                <a:sym typeface="Lato"/>
              </a:rPr>
              <a:t>Paste that broken code into a different AI, like ChatGPT or Claude, and give it a simple prompt like, "Fix this broken React code for my API call." </a:t>
            </a:r>
            <a:r>
              <a:rPr b="1" lang="en" sz="1200">
                <a:solidFill>
                  <a:schemeClr val="dk1"/>
                </a:solidFill>
                <a:latin typeface="Lato"/>
                <a:ea typeface="Lato"/>
                <a:cs typeface="Lato"/>
                <a:sym typeface="Lato"/>
              </a:rPr>
              <a:t>These general-purpose AIs are often better at debugging raw code.</a:t>
            </a:r>
            <a:endParaRPr b="1"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Inter"/>
              <a:buChar char="●"/>
            </a:pPr>
            <a:r>
              <a:rPr b="1" lang="en" sz="1200">
                <a:solidFill>
                  <a:schemeClr val="dk1"/>
                </a:solidFill>
                <a:latin typeface="Lato"/>
                <a:ea typeface="Lato"/>
                <a:cs typeface="Lato"/>
                <a:sym typeface="Lato"/>
              </a:rPr>
              <a:t>Paste:</a:t>
            </a:r>
            <a:r>
              <a:rPr lang="en" sz="1200">
                <a:solidFill>
                  <a:schemeClr val="dk1"/>
                </a:solidFill>
                <a:latin typeface="Lato"/>
                <a:ea typeface="Lato"/>
                <a:cs typeface="Lato"/>
                <a:sym typeface="Lato"/>
              </a:rPr>
              <a:t> Take the fixed, clean code from ChatGPT,</a:t>
            </a:r>
            <a:r>
              <a:rPr b="1" lang="en" sz="1200">
                <a:solidFill>
                  <a:schemeClr val="dk1"/>
                </a:solidFill>
                <a:latin typeface="Lato"/>
                <a:ea typeface="Lato"/>
                <a:cs typeface="Lato"/>
                <a:sym typeface="Lato"/>
              </a:rPr>
              <a:t> paste it back into your prototyping tool's code editor, save the change, and test it. </a:t>
            </a:r>
            <a:endParaRPr b="1"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This workflow is often faster, gives you more control, and, most importantly, saves your credits by avoiding expensive, repetitive re-prompts.</a:t>
            </a:r>
            <a:endParaRPr sz="1200">
              <a:solidFill>
                <a:schemeClr val="dk1"/>
              </a:solidFill>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3a2ad030b7c_0_633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3a2ad030b7c_0_6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So where are the most common failure zones when it comes to figuring out what’s gone wrong in your prototype? </a:t>
            </a:r>
            <a:br>
              <a:rPr lang="en" sz="1200">
                <a:solidFill>
                  <a:schemeClr val="dk1"/>
                </a:solidFill>
                <a:latin typeface="Lato"/>
                <a:ea typeface="Lato"/>
                <a:cs typeface="Lato"/>
                <a:sym typeface="Lato"/>
              </a:rPr>
            </a:b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Understanding these errors will help you identify issues early and ensure a smoother, more efficient build.</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Logical Flaws: </a:t>
            </a:r>
            <a:r>
              <a:rPr lang="en" sz="1200">
                <a:solidFill>
                  <a:schemeClr val="dk1"/>
                </a:solidFill>
                <a:latin typeface="Lato"/>
                <a:ea typeface="Lato"/>
                <a:cs typeface="Lato"/>
                <a:sym typeface="Lato"/>
              </a:rPr>
              <a:t>Logical flaws happen when the output behavior doesn’t align with the intended functionality. This could involve incorrect calculations, data display, or workflows not following the expected logic.</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These flaws lead to inconsistent results. </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example, a user might expect a task prioritization feature to sort tasks by deadline, but the tasks are sorted randomly or by an irrelevant factor instead, which causes confusion and frustration for users.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Broken UI Components: </a:t>
            </a:r>
            <a:r>
              <a:rPr lang="en" sz="1200">
                <a:solidFill>
                  <a:schemeClr val="dk1"/>
                </a:solidFill>
                <a:latin typeface="Lato"/>
                <a:ea typeface="Lato"/>
                <a:cs typeface="Lato"/>
                <a:sym typeface="Lato"/>
              </a:rPr>
              <a:t>This occurs when UI elements, such as buttons, forms, or interactive components (e.g., divs), are either not rendering or not functioning correctly.</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the UI components fail to load, the user cannot interact with the app as intended.</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example, if a form doesn’t submit, the user’s input is lost, which impacts the overall experience and usability of the product.</a:t>
            </a:r>
            <a:br>
              <a:rPr lang="en" sz="1200">
                <a:solidFill>
                  <a:schemeClr val="dk1"/>
                </a:solidFill>
                <a:latin typeface="Lato"/>
                <a:ea typeface="Lato"/>
                <a:cs typeface="Lato"/>
                <a:sym typeface="Lato"/>
              </a:rPr>
            </a:b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API Errors: </a:t>
            </a:r>
            <a:r>
              <a:rPr lang="en" sz="1200">
                <a:solidFill>
                  <a:schemeClr val="dk1"/>
                </a:solidFill>
                <a:latin typeface="Lato"/>
                <a:ea typeface="Lato"/>
                <a:cs typeface="Lato"/>
                <a:sym typeface="Lato"/>
              </a:rPr>
              <a:t>API errors occur when something goes wrong with the connection between the frontend and backend of your app. This could be due to incorrect authentication keys, missing parameters, or using the wrong API endpoint.</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When this happens, the app cannot retrieve or send data correctly, leading to broken functionality. </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instance, if an API call fails to authenticate, the user may not be able to log in or submit data properly.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Integration Errors: </a:t>
            </a:r>
            <a:r>
              <a:rPr lang="en" sz="1200">
                <a:solidFill>
                  <a:schemeClr val="dk1"/>
                </a:solidFill>
                <a:latin typeface="Lato"/>
                <a:ea typeface="Lato"/>
                <a:cs typeface="Lato"/>
                <a:sym typeface="Lato"/>
              </a:rPr>
              <a:t>Integration errors happen when systems like Supabase (a backend data storage) aren’t properly synced with the frontend of your app. This could involve issues with data fetching or updates not being reflected in real time.</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When these errors occur, users may see outdated information or experience data inconsistencies. </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example, if a user updates their profile but the changes aren’t reflected due to an integration error, they may think their updates were lost.</a:t>
            </a:r>
            <a:endParaRPr sz="1200">
              <a:solidFill>
                <a:schemeClr val="dk1"/>
              </a:solidFill>
              <a:latin typeface="Lato"/>
              <a:ea typeface="Lato"/>
              <a:cs typeface="Lato"/>
              <a:sym typeface="Lato"/>
            </a:endParaRPr>
          </a:p>
          <a:p>
            <a:pPr indent="0" lvl="0" marL="0" rtl="0" algn="just">
              <a:spcBef>
                <a:spcPts val="0"/>
              </a:spcBef>
              <a:spcAft>
                <a:spcPts val="0"/>
              </a:spcAft>
              <a:buClr>
                <a:schemeClr val="dk1"/>
              </a:buClr>
              <a:buSzPts val="1200"/>
              <a:buFont typeface="Calibri"/>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37743e99a3c_0_393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37743e99a3c_0_3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Even in advanced prototyping, the AI can introduce errors or confusion quickly if you don't impose structure. These four strategies are about managing the process safely, keeping your scope tight, and ensuring your credits are spent efficiently.</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Reflection: </a:t>
            </a:r>
            <a:r>
              <a:rPr lang="en" sz="1200">
                <a:solidFill>
                  <a:schemeClr val="dk1"/>
                </a:solidFill>
                <a:latin typeface="Lato"/>
                <a:ea typeface="Lato"/>
                <a:cs typeface="Lato"/>
                <a:sym typeface="Lato"/>
              </a:rPr>
              <a:t>This is the ultimate PM strategy: Stop generating, and start planning. Before rushing into code fixes, use a prompt to have the AI analyze the problem. Ask it to explain why it thinks the bug occurred, or ask it to list possible solutions before generating a single line of code. This promotes understanding and prevents you from immediately applying the wrong patch.</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Batching: </a:t>
            </a:r>
            <a:r>
              <a:rPr lang="en" sz="1200">
                <a:solidFill>
                  <a:schemeClr val="dk1"/>
                </a:solidFill>
                <a:latin typeface="Lato"/>
                <a:ea typeface="Lato"/>
                <a:cs typeface="Lato"/>
                <a:sym typeface="Lato"/>
              </a:rPr>
              <a:t>This is the strategic answer to preventing cascading errors. Never ask the AI to fix the 'entire prototype.' Handle debugging in small, manageable chunks. Batch your requests by feature or module—target one component or function at a time. This makes the outputs easier to review and isolates issues so one bug doesn't infect the whole system</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Context Injection:</a:t>
            </a:r>
            <a:r>
              <a:rPr lang="en" sz="1200">
                <a:solidFill>
                  <a:schemeClr val="dk1"/>
                </a:solidFill>
                <a:latin typeface="Lato"/>
                <a:ea typeface="Lato"/>
                <a:cs typeface="Lato"/>
                <a:sym typeface="Lato"/>
              </a:rPr>
              <a:t> This is the advanced application of the Naming Protocols we learned earlier. Don't use generic language. You must specify exactly which named elements need modification. Name the files, name the features, and name the protocols. For example, specify: 'Fix the error in the {Dashboard_Route} file involving the {WorkoutCard} component.' This reduces AI guesswork and ensures a precise fix.</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Version Control: </a:t>
            </a:r>
            <a:r>
              <a:rPr lang="en" sz="1200">
                <a:solidFill>
                  <a:schemeClr val="dk1"/>
                </a:solidFill>
                <a:latin typeface="Lato"/>
                <a:ea typeface="Lato"/>
                <a:cs typeface="Lato"/>
                <a:sym typeface="Lato"/>
              </a:rPr>
              <a:t>This is critical for de-risking the final stages of the build. Never issue broad rewrite requests; the AI might overwrite large, working sections of your prototype. Always use checkpoints or internal version control features to save your stable progress. This forces the AI to focus only on incremental changes, protecting your prior investment.</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These strategies together can help you debug more efficiently, maintain code quality, and leverage AI safely in the prototyping process.</a:t>
            </a:r>
            <a:endParaRPr sz="1200">
              <a:solidFill>
                <a:schemeClr val="dk1"/>
              </a:solidFill>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3a2ad030b7c_0_1286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1" name="Google Shape;2711;g3a2ad030b7c_0_12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These four strategies are meant to give you a high-level playbook for efficiently debugging your AI-driven prototypes. This is where you apply the strategic mindset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Apply Reflection</a:t>
            </a:r>
            <a:r>
              <a:rPr lang="en" sz="1200">
                <a:solidFill>
                  <a:schemeClr val="dk1"/>
                </a:solidFill>
                <a:latin typeface="Lato"/>
                <a:ea typeface="Lato"/>
                <a:cs typeface="Lato"/>
                <a:sym typeface="Lato"/>
              </a:rPr>
              <a:t> </a:t>
            </a:r>
            <a:r>
              <a:rPr b="1" lang="en" sz="1200">
                <a:solidFill>
                  <a:schemeClr val="dk1"/>
                </a:solidFill>
                <a:latin typeface="Lato"/>
                <a:ea typeface="Lato"/>
                <a:cs typeface="Lato"/>
                <a:sym typeface="Lato"/>
              </a:rPr>
              <a:t>(Ask "Why?" First)</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This is the PM's diagnostic step. Instead of rushing to a fix, use the AI to diagnose the root cause. This helps you understand why the system failed—was it a Specification Error or a protocol failure?</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Practical Example: </a:t>
            </a:r>
            <a:r>
              <a:rPr lang="en" sz="1200">
                <a:solidFill>
                  <a:schemeClr val="dk1"/>
                </a:solidFill>
                <a:latin typeface="Lato"/>
                <a:ea typeface="Lato"/>
                <a:cs typeface="Lato"/>
                <a:sym typeface="Lato"/>
              </a:rPr>
              <a:t>Prompt the AI, 'What are 3 likely causes for the navigation error in the {ProfileScreen}?' Or, 'Analyze the code I just generated and explain this error.'</a:t>
            </a:r>
            <a:endParaRPr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 Leverage the AI to identify the problem before you attempt to patch it.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Apply Specificity (Provide Clear Context)</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Vague prompts get vague (and often wrong) fixes. To ensure a clean repair, you must inject the necessary internal context (the named components and protocols)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Practical Example: Don't just say, 'Fix the button.' Say: 'The {BackButton} doesn't work. Regenerate it, but make sure it links to the {GoalSetting_Route}.' </a:t>
            </a:r>
            <a:endParaRPr sz="1200">
              <a:solidFill>
                <a:schemeClr val="dk1"/>
              </a:solidFill>
              <a:latin typeface="Lato"/>
              <a:ea typeface="Lato"/>
              <a:cs typeface="Lato"/>
              <a:sym typeface="Lato"/>
            </a:endParaRPr>
          </a:p>
          <a:p>
            <a:pPr indent="-304800" lvl="1" marL="18288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 are using the named elements to guide the repair.</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Apply Batching (Fix One Piece at a Time): </a:t>
            </a:r>
            <a:r>
              <a:rPr lang="en" sz="1200">
                <a:solidFill>
                  <a:schemeClr val="dk1"/>
                </a:solidFill>
                <a:latin typeface="Lato"/>
                <a:ea typeface="Lato"/>
                <a:cs typeface="Lato"/>
                <a:sym typeface="Lato"/>
              </a:rPr>
              <a:t>Don't try to fix everything at once. This is key to preventing cascading errors. Isolate the problem by targeting one component or function at a time. This simplifies the debugging request for the AI.</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Practical Example: Start with: 'Let's just fix the navigation bar. Ignore the rest of the page for now.' Then, move to the next piece: 'Now, let's fix the form submission for the {DailyPlanCard} component.'</a:t>
            </a:r>
            <a:endParaRPr sz="1200">
              <a:solidFill>
                <a:schemeClr val="dk1"/>
              </a:solidFill>
              <a:latin typeface="Lato"/>
              <a:ea typeface="Lato"/>
              <a:cs typeface="Lato"/>
              <a:sym typeface="Lato"/>
            </a:endParaRPr>
          </a:p>
          <a:p>
            <a:pPr indent="0" lvl="0" marL="91440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Apply Version Control (Save Your Work):</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Never let a 'fix' destroy your progress. This is your insurance policy. Before prompting for a major change or rewrite, always save your last working version to a text file or checkpoint feature. This gives you a manual 'undo' button if the AI's refinement breaks something else. Your action is simple</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Practical Example:</a:t>
            </a:r>
            <a:endParaRPr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Your Action: </a:t>
            </a:r>
            <a:r>
              <a:rPr lang="en" sz="1200">
                <a:solidFill>
                  <a:schemeClr val="dk1"/>
                </a:solidFill>
                <a:latin typeface="Lato"/>
                <a:ea typeface="Lato"/>
                <a:cs typeface="Lato"/>
                <a:sym typeface="Lato"/>
              </a:rPr>
              <a:t>Copy your working prompt to a text file before asking the AI to 'try a rewrite' or 'add a complex new feature.'"</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3a2ad030b7c_0_13283: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3a2ad030b7c_0_132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Note for instructor:</a:t>
            </a:r>
            <a:r>
              <a:rPr lang="en" sz="1200">
                <a:solidFill>
                  <a:srgbClr val="CC0000"/>
                </a:solidFill>
                <a:latin typeface="Lato"/>
                <a:ea typeface="Lato"/>
                <a:cs typeface="Lato"/>
                <a:sym typeface="Lato"/>
              </a:rPr>
              <a:t> Make sure to call out and share the </a:t>
            </a:r>
            <a:r>
              <a:rPr lang="en" sz="1200" u="sng">
                <a:solidFill>
                  <a:srgbClr val="CC0000"/>
                </a:solidFill>
                <a:latin typeface="Lato"/>
                <a:ea typeface="Lato"/>
                <a:cs typeface="Lato"/>
                <a:sym typeface="Lato"/>
                <a:hlinkClick r:id="rId2">
                  <a:extLst>
                    <a:ext uri="{A12FA001-AC4F-418D-AE19-62706E023703}">
                      <ahyp:hlinkClr val="tx"/>
                    </a:ext>
                  </a:extLst>
                </a:hlinkClick>
              </a:rPr>
              <a:t>link</a:t>
            </a:r>
            <a:r>
              <a:rPr lang="en" sz="1200">
                <a:solidFill>
                  <a:srgbClr val="CC0000"/>
                </a:solidFill>
                <a:latin typeface="Lato"/>
                <a:ea typeface="Lato"/>
                <a:cs typeface="Lato"/>
                <a:sym typeface="Lato"/>
              </a:rPr>
              <a:t> to the template and show students what it includes (such as the example tab). This template is the direct application of this checklist and will be crucial for their final lab while debugging and iterating on their fitness app.</a:t>
            </a:r>
            <a:endParaRPr b="1" sz="1200">
              <a:solidFill>
                <a:srgbClr val="CC0000"/>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Before we get into the debugging lab, this is </a:t>
            </a:r>
            <a:r>
              <a:rPr lang="en" sz="1200">
                <a:solidFill>
                  <a:schemeClr val="dk1"/>
                </a:solidFill>
                <a:latin typeface="Lato"/>
                <a:ea typeface="Lato"/>
                <a:cs typeface="Lato"/>
                <a:sym typeface="Lato"/>
              </a:rPr>
              <a:t>your mental model for advanced debugging. Before you jump in and start writing new prompts to fix things, you must diagnose the problem like a PM. This checklist is a simple, four-step process to find the root cause and prepare your Debugging Log entry.</a:t>
            </a:r>
            <a:br>
              <a:rPr b="1" lang="en" sz="1200">
                <a:solidFill>
                  <a:schemeClr val="dk1"/>
                </a:solidFill>
                <a:latin typeface="Lato"/>
                <a:ea typeface="Lato"/>
                <a:cs typeface="Lato"/>
                <a:sym typeface="Lato"/>
              </a:rPr>
            </a:b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Think about the following:</a:t>
            </a:r>
            <a:br>
              <a:rPr b="1" lang="en" sz="1200">
                <a:solidFill>
                  <a:schemeClr val="dk1"/>
                </a:solidFill>
                <a:latin typeface="Lato"/>
                <a:ea typeface="Lato"/>
                <a:cs typeface="Lato"/>
                <a:sym typeface="Lato"/>
              </a:rPr>
            </a:b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Priority Check: Does this bug block the core user flow?</a:t>
            </a:r>
            <a:endParaRPr b="1"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is always your first question. It's about prioritization. Is this a critical, flow-blocking bug (like a broken 'Next' button), or is it a minor visual issue? This tells you if it's a P0/P1 fix-now problem or something you can log for a later iteration.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Failure Classification: What kind of failure is this?</a:t>
            </a:r>
            <a:endParaRPr b="1"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Next, you categorize the symptom using the Common Failure Zones terminology. Is it a Logical Flaw? This means the AI misunderstood your intent (e.g., showing the 'Daily Plan' before the 'Goal Setting' screen). Or is it a Broken Component? This means the UI is visibly broken.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Root Cause Analysis: Why did this failure happen?</a:t>
            </a:r>
            <a:endParaRPr b="1"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is the most important question: finding the origin. Was it a Specification Error? This is a 'PM bug'—you forgot to ask for the 'Back' button in your PRD or prompt. Was it a Generation Error? This is the 'AI bug'—you did ask for the 'Back' button, but the AI failed to implement it correctly or link it to the wrong page.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Next Step: </a:t>
            </a:r>
            <a:r>
              <a:rPr lang="en" sz="1200">
                <a:solidFill>
                  <a:schemeClr val="dk1"/>
                </a:solidFill>
                <a:latin typeface="Lato"/>
                <a:ea typeface="Lato"/>
                <a:cs typeface="Lato"/>
                <a:sym typeface="Lato"/>
              </a:rPr>
              <a:t>Once you have these answers (e.g., 'It's a P1 flow-blocker, it's a broken component, and it was a generation error'), then you're ready to apply the Four Core Debugging Strategies and the AI Debugging Playbook (which we just covered) to craft your targeted 'fix-it' prompt. This diagnosis ensures your fix is precise, efficient, and never wastes your credits.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a:p>
            <a:pPr indent="0" lvl="0" marL="0" rtl="0" algn="l">
              <a:spcBef>
                <a:spcPts val="0"/>
              </a:spcBef>
              <a:spcAft>
                <a:spcPts val="100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3af3d498b7f_0_66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3af3d498b7f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This is the final strategic decision in the debugging process. Once your detective work has identified the error's source—is it a missing component name? A bad API key? A vague prompt?—you need to know which tool to use. This decision is critical to the Code vs. Credits Trade-off.</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UI/Flow Problems and Simple Fixes: Your Prototyping Tool (Lovable): You should only use the main tool for simple fixes and UI adjustments. Why? Because it maintains the system memory. If you're just shifting a button or running the last prompt again, use Lovable to maintain component names and reduce the risk of design drift.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Code and Logic Problems: Claude Code / Gemini are your specialized debuggers. When you execute the AI Sandwich (the copy-paste workflow) with a complex Code or Logic Problem, send the broken code block here. They excel at reasoning over massive amounts of code, making them perfect for debugging API connections or complex raw functions.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Prompting &amp; Instruction Problems: ChatGPT: This is your abstract problem solver. If your root cause was a Specification Error (vague requirements or logic), send the prompt here first. It excels at refining ambiguous language, giving you a crystal-clear, improved instruction before you return to the prototyping tool to generate the fix.</a:t>
            </a:r>
            <a:endParaRPr sz="1200">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3a2ad030b7c_0_10626: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3a2ad030b7c_0_106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Link and Debug Your Prototype Screens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3a2ad030b7c_0_10631: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3a2ad030b7c_0_106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 Type: </a:t>
            </a:r>
            <a:r>
              <a:rPr lang="en" sz="1200">
                <a:solidFill>
                  <a:schemeClr val="dk1"/>
                </a:solidFill>
                <a:latin typeface="Lato"/>
                <a:ea typeface="Lato"/>
                <a:cs typeface="Lato"/>
                <a:sym typeface="Lato"/>
              </a:rPr>
              <a:t>Hands-On Lab</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✏️Task: </a:t>
            </a:r>
            <a:r>
              <a:rPr lang="en" sz="1200">
                <a:solidFill>
                  <a:schemeClr val="dk1"/>
                </a:solidFill>
                <a:latin typeface="Lato"/>
                <a:ea typeface="Lato"/>
                <a:cs typeface="Lato"/>
                <a:sym typeface="Lato"/>
              </a:rPr>
              <a:t>Link and Debug Your Prototype Screens</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⏱️Time:</a:t>
            </a:r>
            <a:r>
              <a:rPr lang="en" sz="1200">
                <a:solidFill>
                  <a:schemeClr val="dk1"/>
                </a:solidFill>
                <a:latin typeface="Lato"/>
                <a:ea typeface="Lato"/>
                <a:cs typeface="Lato"/>
                <a:sym typeface="Lato"/>
              </a:rPr>
              <a:t> 20 minutes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instructors: Encourage students to share their screenshots in their Slack channel to see the different outputs and ways different groups approached the task!</a:t>
            </a:r>
            <a:endParaRPr b="1"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This is the payoff lab for the debugging section. Students will apply the 4 Core Strategies (Reflection, Batching, Specify, Version Control) to fix the specific bugs they identified in their prototype from Lab 1. </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The </a:t>
            </a:r>
            <a:r>
              <a:rPr lang="en" sz="1200" u="sng">
                <a:solidFill>
                  <a:schemeClr val="hlink"/>
                </a:solidFill>
                <a:latin typeface="Lato"/>
                <a:ea typeface="Lato"/>
                <a:cs typeface="Lato"/>
                <a:sym typeface="Lato"/>
                <a:hlinkClick r:id="rId2"/>
              </a:rPr>
              <a:t>"Debug Log"</a:t>
            </a:r>
            <a:r>
              <a:rPr lang="en" sz="1200">
                <a:solidFill>
                  <a:srgbClr val="CC0000"/>
                </a:solidFill>
                <a:latin typeface="Lato"/>
                <a:ea typeface="Lato"/>
                <a:cs typeface="Lato"/>
                <a:sym typeface="Lato"/>
              </a:rPr>
              <a:t> is the key artifact they should use to plan their fixes before prompting in Lovable.</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Be sure to float from room to room after a few minutes to check how students are getting on.</a:t>
            </a:r>
            <a:endParaRPr b="1" sz="1200">
              <a:solidFill>
                <a:srgbClr val="CC0000"/>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Scenario:</a:t>
            </a:r>
            <a:r>
              <a:rPr lang="en" sz="1200">
                <a:solidFill>
                  <a:schemeClr val="dk1"/>
                </a:solidFill>
                <a:latin typeface="Lato"/>
                <a:ea typeface="Lato"/>
                <a:cs typeface="Lato"/>
                <a:sym typeface="Lato"/>
              </a:rPr>
              <a:t> In this hands-on lab, students will return to their prototype (and its list of bugs) from Lab 1 and apply the debugging strategies they just learned. Their goal is to practice the 'Debug' step by diagnosing the bugs, planning their fix in a "Debug Log," and using targeted AI prompts to fix them in Lovable.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Instructions: </a:t>
            </a:r>
            <a:endParaRPr b="1"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students to open their list of ”to-do” fixes they logged at the end of the first hands-on lab.  This is the list of gaps/bugs their group wrote down.</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students spend 5  minutes filling out the Debug Log template first. They must diagnose their bug(s) and craft the new, targeted "Refinement Prompt(s)" they will use to fix them.</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Once their prompt is ready, (either using AI to fix it or not) instruct students to open Lovable and use the Refinement Prompts from their Debug Log to fix the bugs.</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IMPORTANT: Remind students to take a screenshot of their final, debugged prototype so they can share on Slack and for their deliverables deck for their project.</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Debrief to follow.</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Reminder: Create Zoom Breakout Rooms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3a2ad030b7c_0_309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3a2ad030b7c_0_3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241AF"/>
                </a:solidFill>
                <a:latin typeface="Poppins"/>
                <a:ea typeface="Poppins"/>
                <a:cs typeface="Poppins"/>
                <a:sym typeface="Poppins"/>
              </a:rPr>
              <a:t>AI Prototyping Certification Syllabus</a:t>
            </a:r>
            <a:endParaRPr b="1">
              <a:solidFill>
                <a:srgbClr val="1241AF"/>
              </a:solidFill>
              <a:latin typeface="Poppins"/>
              <a:ea typeface="Poppins"/>
              <a:cs typeface="Poppins"/>
              <a:sym typeface="Poppins"/>
            </a:endParaRPr>
          </a:p>
          <a:p>
            <a:pPr indent="0" lvl="0" marL="0" rtl="0" algn="l">
              <a:spcBef>
                <a:spcPts val="0"/>
              </a:spcBef>
              <a:spcAft>
                <a:spcPts val="0"/>
              </a:spcAft>
              <a:buNone/>
            </a:pPr>
            <a:r>
              <a:rPr lang="en">
                <a:solidFill>
                  <a:srgbClr val="7F7F7F"/>
                </a:solidFill>
                <a:latin typeface="Poppins SemiBold"/>
                <a:ea typeface="Poppins SemiBold"/>
                <a:cs typeface="Poppins SemiBold"/>
                <a:sym typeface="Poppins SemiBold"/>
              </a:rPr>
              <a:t>Build, test, and ship interactive AI prototypes that turn ideas into working products in record time.</a:t>
            </a:r>
            <a:endParaRPr b="1">
              <a:solidFill>
                <a:srgbClr val="8686FF"/>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3a2ad030b7c_0_1422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3a2ad030b7c_0_14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Link and Debug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10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Let's share some great insights. Briefly share the 'before' (the bug) and the 'after' (the fix) screenshots in the Slack channel so we can see your solutions.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was your group's most successful 'fix'? Briefly share the bug you identified in Lab 1 and the 'fix-it' prompt you used in Lab 2 to solve it.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How many of the bugs your group fixed were 'Specification Errors' vs. 'Generation Errors’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does this tell you about the importance of the prototyping requirements spec stage?</a:t>
            </a:r>
            <a:endParaRPr sz="1200">
              <a:solidFill>
                <a:schemeClr val="dk1"/>
              </a:solidFill>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3af8bb658b2_7_26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3af8bb658b2_7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rgbClr val="CC0000"/>
                </a:solidFill>
                <a:latin typeface="Lato"/>
                <a:ea typeface="Lato"/>
                <a:cs typeface="Lato"/>
                <a:sym typeface="Lato"/>
              </a:rPr>
              <a:t>📌 Note for instructors: Please urge students to click the link and sign up for </a:t>
            </a:r>
            <a:r>
              <a:rPr lang="en" sz="1200" u="sng">
                <a:solidFill>
                  <a:schemeClr val="hlink"/>
                </a:solidFill>
                <a:latin typeface="Lato"/>
                <a:ea typeface="Lato"/>
                <a:cs typeface="Lato"/>
                <a:sym typeface="Lato"/>
                <a:hlinkClick r:id="rId2"/>
              </a:rPr>
              <a:t>Lovable</a:t>
            </a:r>
            <a:r>
              <a:rPr lang="en" sz="1200">
                <a:solidFill>
                  <a:srgbClr val="CC0000"/>
                </a:solidFill>
                <a:latin typeface="Lato"/>
                <a:ea typeface="Lato"/>
                <a:cs typeface="Lato"/>
                <a:sym typeface="Lato"/>
              </a:rPr>
              <a:t> by the end of class today. They will need an account for all upcoming exercises and labs. While we ensure that the exercises can be completed with the 5 daily credits on the free tier, we strongly encourage students to upgrade to </a:t>
            </a:r>
            <a:r>
              <a:rPr lang="en" sz="1200">
                <a:solidFill>
                  <a:srgbClr val="CC0000"/>
                </a:solidFill>
                <a:latin typeface="Lato"/>
                <a:ea typeface="Lato"/>
                <a:cs typeface="Lato"/>
                <a:sym typeface="Lato"/>
              </a:rPr>
              <a:t>the</a:t>
            </a:r>
            <a:r>
              <a:rPr lang="en" sz="1200">
                <a:solidFill>
                  <a:srgbClr val="CC0000"/>
                </a:solidFill>
                <a:latin typeface="Lato"/>
                <a:ea typeface="Lato"/>
                <a:cs typeface="Lato"/>
                <a:sym typeface="Lato"/>
              </a:rPr>
              <a:t> Pro account in order to get the full prototyping experience.</a:t>
            </a:r>
            <a:endParaRPr sz="1200">
              <a:solidFill>
                <a:srgbClr val="CC0000"/>
              </a:solidFill>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3a2ad030b7c_0_1254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3a2ad030b7c_0_12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At the end of each module, recap key concepts and content covered in today’s lesson.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37badcab671_0_2512: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37badcab671_0_25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 Note: that the “Dig Deeper” section is optional for students who want to get additional practice with more advanced topics or explore further </a:t>
            </a:r>
            <a:r>
              <a:rPr b="1" lang="en" sz="1200" u="sng">
                <a:solidFill>
                  <a:schemeClr val="dk1"/>
                </a:solidFill>
                <a:latin typeface="Lato"/>
                <a:ea typeface="Lato"/>
                <a:cs typeface="Lato"/>
                <a:sym typeface="Lato"/>
              </a:rPr>
              <a:t>on their own time.</a:t>
            </a:r>
            <a:endParaRPr sz="1200" u="sng">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Next Session:</a:t>
            </a:r>
            <a:r>
              <a:rPr lang="en" sz="1200">
                <a:solidFill>
                  <a:schemeClr val="dk1"/>
                </a:solidFill>
                <a:latin typeface="Lato"/>
                <a:ea typeface="Lato"/>
                <a:cs typeface="Lato"/>
                <a:sym typeface="Lato"/>
              </a:rPr>
              <a:t> Give a brief overview of what students can expect during the next session.</a:t>
            </a:r>
            <a:endParaRPr b="1">
              <a:solidFill>
                <a:schemeClr val="dk1"/>
              </a:solidFill>
              <a:latin typeface="Inter"/>
              <a:ea typeface="Inter"/>
              <a:cs typeface="Inter"/>
              <a:sym typeface="Inter"/>
            </a:endParaRPr>
          </a:p>
          <a:p>
            <a:pPr indent="0" lvl="0" marL="0" rtl="0" algn="l">
              <a:spcBef>
                <a:spcPts val="0"/>
              </a:spcBef>
              <a:spcAft>
                <a:spcPts val="0"/>
              </a:spcAft>
              <a:buNone/>
            </a:pPr>
            <a:r>
              <a:t/>
            </a:r>
            <a:endParaRPr>
              <a:latin typeface="Lato"/>
              <a:ea typeface="Lato"/>
              <a:cs typeface="Lato"/>
              <a:sym typeface="Lato"/>
            </a:endParaRPr>
          </a:p>
        </p:txBody>
      </p:sp>
      <p:sp>
        <p:nvSpPr>
          <p:cNvPr id="2846" name="Google Shape;2846;g37badcab671_0_25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39e222e5a1b_0_406: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39e222e5a1b_0_4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We will be having daily surveys at the end of each class, and your opinion matters to us. </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This is crucial in making sure our team can learn the best way to support you, and if we are also hitting the mark, Like real product managers, we would want to iterate and adjust so that we can support your needs. </a:t>
            </a:r>
            <a:endParaRPr sz="1200">
              <a:solidFill>
                <a:schemeClr val="dk1"/>
              </a:solidFill>
              <a:latin typeface="Lato"/>
              <a:ea typeface="Lato"/>
              <a:cs typeface="Lato"/>
              <a:sym typeface="Lato"/>
            </a:endParaRPr>
          </a:p>
          <a:p>
            <a:pPr indent="0" lvl="0" marL="0" rtl="0" algn="l">
              <a:spcBef>
                <a:spcPts val="1200"/>
              </a:spcBef>
              <a:spcAft>
                <a:spcPts val="0"/>
              </a:spcAft>
              <a:buNone/>
            </a:pPr>
            <a:r>
              <a:t/>
            </a:r>
            <a:endParaRPr>
              <a:latin typeface="Inter"/>
              <a:ea typeface="Inter"/>
              <a:cs typeface="Inter"/>
              <a:sym typeface="Inte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3a2ad030b7c_0_8547: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3a2ad030b7c_0_8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a:t>
            </a:r>
            <a:r>
              <a:rPr lang="en" sz="1400">
                <a:solidFill>
                  <a:srgbClr val="7F7F7F"/>
                </a:solidFill>
                <a:latin typeface="Poppins SemiBold"/>
                <a:ea typeface="Poppins SemiBold"/>
                <a:cs typeface="Poppins SemiBold"/>
                <a:sym typeface="Poppins SemiBold"/>
              </a:rPr>
              <a:t>Resources</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Here are resources students can leverage to  deepen their knowledge of what we have covered in this class, as well as all materials used for activities.</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
        <p:nvSpPr>
          <p:cNvPr id="2865" name="Google Shape;2865;g3a2ad030b7c_0_8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g3a2ad030b7c_0_856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7" name="Google Shape;2887;g3a2ad030b7c_0_85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3C4856"/>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Q&amp;A</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This is a chance to dive deeper into the topics covered and answer any additional questions students may have!</a:t>
            </a:r>
            <a:endParaRPr b="1">
              <a:solidFill>
                <a:schemeClr val="dk1"/>
              </a:solidFill>
              <a:latin typeface="Inter"/>
              <a:ea typeface="Inter"/>
              <a:cs typeface="Inter"/>
              <a:sym typeface="Inte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3a2ad030b7c_0_857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3a2ad030b7c_0_8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Thank you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3a2ad030b7c_0_311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3a2ad030b7c_0_3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Agenda</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Managing Your Build Like a PM</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Labs: </a:t>
            </a:r>
            <a:r>
              <a:rPr lang="en" sz="1200">
                <a:solidFill>
                  <a:schemeClr val="dk1"/>
                </a:solidFill>
                <a:latin typeface="Lato"/>
                <a:ea typeface="Lato"/>
                <a:cs typeface="Lato"/>
                <a:sym typeface="Lato"/>
              </a:rPr>
              <a:t>Iteratively Extend Your Prototype Build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Debugging as De-Risking</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Labs:  Link and Debug Your Prototype Screens</a:t>
            </a:r>
            <a:endParaRPr b="1" sz="1200">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a2ad030b7c_0_31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6" name="Google Shape;2396;g3a2ad030b7c_0_3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01. Managing Your Build Like a PM</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3a2ad030b7c_0_320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3a2ad030b7c_0_3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What Would You BUILD Next?</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10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rgbClr val="CC0000"/>
                </a:solidFill>
                <a:latin typeface="Lato"/>
                <a:ea typeface="Lato"/>
                <a:cs typeface="Lato"/>
                <a:sym typeface="Lato"/>
              </a:rPr>
              <a:t>📌 Note for Instructors:</a:t>
            </a:r>
            <a:r>
              <a:rPr lang="en" sz="1200">
                <a:solidFill>
                  <a:schemeClr val="dk1"/>
                </a:solidFill>
                <a:latin typeface="Lato"/>
                <a:ea typeface="Lato"/>
                <a:cs typeface="Lato"/>
                <a:sym typeface="Lato"/>
              </a:rPr>
              <a:t> </a:t>
            </a:r>
            <a:r>
              <a:rPr lang="en" sz="1200">
                <a:solidFill>
                  <a:srgbClr val="CC0000"/>
                </a:solidFill>
                <a:latin typeface="Lato"/>
                <a:ea typeface="Lato"/>
                <a:cs typeface="Lato"/>
                <a:sym typeface="Lato"/>
              </a:rPr>
              <a:t>Remind the students that, so far in this course, they’ve focused on creating one or two pieces of their prototype (the goal setting screen ). Now, we transition to Module 4: Execution—the process of building additional pieces and linking them together. Crucially, remind them that their own Fitness App PRDs (built at the end of M3) define the full flow they are now responsible for building. The questions below transition from the Airbnb case to their own required next step.</a:t>
            </a:r>
            <a:endParaRPr sz="1200">
              <a:solidFill>
                <a:srgbClr val="CC0000"/>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Instructions: </a:t>
            </a:r>
            <a:r>
              <a:rPr lang="en" sz="1200">
                <a:solidFill>
                  <a:schemeClr val="dk1"/>
                </a:solidFill>
                <a:latin typeface="Lato"/>
                <a:ea typeface="Lato"/>
                <a:cs typeface="Lato"/>
                <a:sym typeface="Lato"/>
              </a:rPr>
              <a:t>Think back to the Airbnb Snap Wishlist prototype. You successfully built a clear feature where users upload a photo and see matching listings. You used the example Simplified PRD to define the complete user journey, but you likely only built the first one or two screens of that journey. Now, we need to talk about building the rest of the flow and linking it up. Discuss the following: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Based on the full user flow defined in the Simplified PRD, what is the next screen you must build to complete the core user journey?</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Possible answers: The Save/Wishlist Screen' or 'The Detailed Listing View'</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Referring back to your Simplified PRD, you (likely) have one or two screens built. What is the next feature or screen you need to build and link to the existing components to complete your primary prototype vision?</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Let students know these answers should becomes the focus of their work in the upcoming lab session.</a:t>
            </a:r>
            <a:endParaRPr sz="12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3a2ad030b7c_0_313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3a2ad030b7c_0_3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In Module 3, you acted as the Architect—you defined the specs and the prompt pack with your Simplified PRD. Now, your focus shifts. You are moving from definition to enforcement.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You’ve learned the individual pieces—how to prompt, how to spec, and how to use the tools. Now, we’re putting it all together. </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goal here is to make prototyping a repeatable process so you aren't just generating single screens, but building a robust, functional V1 that you can actually share with stakeholders to win buy-in. That requires a shift in how you build: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Modular Execution: This is about control. For example, if the goal setting screen in your fitness app breaks, you don’t re-prompt the entire app and hope for the best. You isolate that specific component, fix it, and reconnect it. That is how you scale without breaking what already works.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Validation Loops: Don't wait until the end to test. Verify the logic of each feature immediately so you aren't building on top of broken code.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Functional Integration: Stop thinking in separate screens or pieces. Your job is to link your </a:t>
            </a:r>
            <a:r>
              <a:rPr lang="en" sz="1200">
                <a:solidFill>
                  <a:schemeClr val="dk1"/>
                </a:solidFill>
                <a:latin typeface="Lato"/>
                <a:ea typeface="Lato"/>
                <a:cs typeface="Lato"/>
                <a:sym typeface="Lato"/>
              </a:rPr>
              <a:t>prototype</a:t>
            </a:r>
            <a:r>
              <a:rPr lang="en" sz="1200">
                <a:solidFill>
                  <a:schemeClr val="dk1"/>
                </a:solidFill>
                <a:latin typeface="Lato"/>
                <a:ea typeface="Lato"/>
                <a:cs typeface="Lato"/>
                <a:sym typeface="Lato"/>
              </a:rPr>
              <a:t> features into the seamless flow you defined in your Simplified PRD—specifically executing the happy path journey you mapped out in your User Flow requirements.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In a nutshell: Your specs provide the signal. Your job now is to manage the noise to get it built. So, let’s get into the architecture tips you need to manage that build effectively.</a:t>
            </a:r>
            <a:endParaRPr sz="1200">
              <a:solidFill>
                <a:schemeClr val="dk1"/>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3af3d498b7f_0_12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3af3d498b7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We just established the rule: your job is to shift from definition to enforcement. But to enforce structure, you have to speak the AI's language and while may be an expert at writing good prompts, this is about building the system architecture.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Keep in mind the following protocols as you build out your screens for your prototype: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Component Naming Protocol:</a:t>
            </a:r>
            <a:r>
              <a:rPr lang="en" sz="1200">
                <a:solidFill>
                  <a:schemeClr val="dk1"/>
                </a:solidFill>
                <a:latin typeface="Lato"/>
                <a:ea typeface="Lato"/>
                <a:cs typeface="Lato"/>
                <a:sym typeface="Lato"/>
              </a:rPr>
              <a:t> This is the difference between generating a good button and generating a reusable button. You must give every component a specific name, like {WorkoutCard}. This is an architectural command that tells the AI to create a reusable building block. If you skip this, you get style drift.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State Naming Protocol</a:t>
            </a:r>
            <a:r>
              <a:rPr lang="en" sz="1200">
                <a:solidFill>
                  <a:schemeClr val="dk1"/>
                </a:solidFill>
                <a:latin typeface="Lato"/>
                <a:ea typeface="Lato"/>
                <a:cs typeface="Lato"/>
                <a:sym typeface="Lato"/>
              </a:rPr>
              <a:t>: You need to move beyond simple language like 'remember.' You command the AI to label a memory slot, like {User_Goal}. This enforces a persistent user session, ensuring the app doesn't forget user input.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Referencing Protocol: </a:t>
            </a:r>
            <a:r>
              <a:rPr lang="en" sz="1200">
                <a:solidFill>
                  <a:schemeClr val="dk1"/>
                </a:solidFill>
                <a:latin typeface="Lato"/>
                <a:ea typeface="Lato"/>
                <a:cs typeface="Lato"/>
                <a:sym typeface="Lato"/>
              </a:rPr>
              <a:t>This is your final enforcement command. You use those exact, defined names to command the connection. You tell the AI: 'Use the {WorkoutCard} and filter it based on the {User_Goal}.' You are creating the wireframe for your logic.</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latin typeface="Lato"/>
                <a:ea typeface="Lato"/>
                <a:cs typeface="Lato"/>
                <a:sym typeface="Lato"/>
              </a:rPr>
              <a:t>Mastering these three protocols ensures your prototype build is scalable, consistent, and ready for validation.</a:t>
            </a:r>
            <a:endParaRPr sz="1200">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3af3d498b7f_0_1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3af3d498b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So, we’ve established the rules of enforcement—that's your strategy. Now, let’s look at the tactical controls you have in the tool to actually execute that strategy. Let’s cover three specific advanced tactics to help you build faster and smarter.</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Tactic 1: Mastering Mode Matrix</a:t>
            </a:r>
            <a:endParaRPr b="1"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 common rookie mistake is staying in the default 'Builder Agent' mode for absolutely everything. It’s powerful, but it is slow and burns through your credits rapidly (as some of you have seen!) Think of this like managing a team. You wouldn't hire a structural engineer to paint a wall.</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you just need to polish the UI, change a color, or rewrite some copy, switch to Chat Mode. It is fast and low-cost.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Save the Builder Mode for when you need high-reasoning tasks—like creating new components, connecting screens, or writing complex logic.</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Knowing when to switch gears is the easiest way to double your prototyping runway.</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0.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4.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4.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0.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4.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1" name="Google Shape;11;p2"/>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 name="Google Shape;12;p2"/>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3" name="Google Shape;13;p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44" name="Shape 44"/>
        <p:cNvGrpSpPr/>
        <p:nvPr/>
      </p:nvGrpSpPr>
      <p:grpSpPr>
        <a:xfrm>
          <a:off x="0" y="0"/>
          <a:ext cx="0" cy="0"/>
          <a:chOff x="0" y="0"/>
          <a:chExt cx="0" cy="0"/>
        </a:xfrm>
      </p:grpSpPr>
      <p:sp>
        <p:nvSpPr>
          <p:cNvPr id="45" name="Google Shape;45;p11"/>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7" name="Google Shape;47;p11"/>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48" name="Google Shape;48;p11"/>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2">
    <p:bg>
      <p:bgPr>
        <a:solidFill>
          <a:schemeClr val="lt2"/>
        </a:solidFill>
      </p:bgPr>
    </p:bg>
    <p:spTree>
      <p:nvGrpSpPr>
        <p:cNvPr id="483" name="Shape 483"/>
        <p:cNvGrpSpPr/>
        <p:nvPr/>
      </p:nvGrpSpPr>
      <p:grpSpPr>
        <a:xfrm>
          <a:off x="0" y="0"/>
          <a:ext cx="0" cy="0"/>
          <a:chOff x="0" y="0"/>
          <a:chExt cx="0" cy="0"/>
        </a:xfrm>
      </p:grpSpPr>
      <p:sp>
        <p:nvSpPr>
          <p:cNvPr id="484" name="Google Shape;484;p102"/>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485" name="Google Shape;485;p102"/>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486" name="Google Shape;486;p10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487" name="Google Shape;487;p102"/>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488" name="Shape 488"/>
        <p:cNvGrpSpPr/>
        <p:nvPr/>
      </p:nvGrpSpPr>
      <p:grpSpPr>
        <a:xfrm>
          <a:off x="0" y="0"/>
          <a:ext cx="0" cy="0"/>
          <a:chOff x="0" y="0"/>
          <a:chExt cx="0" cy="0"/>
        </a:xfrm>
      </p:grpSpPr>
      <p:sp>
        <p:nvSpPr>
          <p:cNvPr id="489" name="Google Shape;489;p10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0" name="Google Shape;490;p10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91" name="Google Shape;491;p10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10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4" name="Google Shape;494;p104"/>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495" name="Shape 495"/>
        <p:cNvGrpSpPr/>
        <p:nvPr/>
      </p:nvGrpSpPr>
      <p:grpSpPr>
        <a:xfrm>
          <a:off x="0" y="0"/>
          <a:ext cx="0" cy="0"/>
          <a:chOff x="0" y="0"/>
          <a:chExt cx="0" cy="0"/>
        </a:xfrm>
      </p:grpSpPr>
      <p:sp>
        <p:nvSpPr>
          <p:cNvPr id="496" name="Google Shape;496;p10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105"/>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8" name="Google Shape;498;p105"/>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99" name="Google Shape;499;p105"/>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00" name="Google Shape;500;p105"/>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501" name="Google Shape;501;p105"/>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502" name="Shape 502"/>
        <p:cNvGrpSpPr/>
        <p:nvPr/>
      </p:nvGrpSpPr>
      <p:grpSpPr>
        <a:xfrm>
          <a:off x="0" y="0"/>
          <a:ext cx="0" cy="0"/>
          <a:chOff x="0" y="0"/>
          <a:chExt cx="0" cy="0"/>
        </a:xfrm>
      </p:grpSpPr>
      <p:sp>
        <p:nvSpPr>
          <p:cNvPr id="503" name="Google Shape;503;p106"/>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4" name="Google Shape;504;p106"/>
          <p:cNvSpPr txBox="1"/>
          <p:nvPr>
            <p:ph type="title"/>
          </p:nvPr>
        </p:nvSpPr>
        <p:spPr>
          <a:xfrm>
            <a:off x="571500" y="889000"/>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5" name="Google Shape;505;p10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506" name="Shape 506"/>
        <p:cNvGrpSpPr/>
        <p:nvPr/>
      </p:nvGrpSpPr>
      <p:grpSpPr>
        <a:xfrm>
          <a:off x="0" y="0"/>
          <a:ext cx="0" cy="0"/>
          <a:chOff x="0" y="0"/>
          <a:chExt cx="0" cy="0"/>
        </a:xfrm>
      </p:grpSpPr>
      <p:sp>
        <p:nvSpPr>
          <p:cNvPr id="507" name="Google Shape;507;p107"/>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508" name="Google Shape;508;p107"/>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09" name="Google Shape;509;p10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510" name="Google Shape;510;p107"/>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511" name="Google Shape;511;p107"/>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512" name="Google Shape;512;p10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CUSTOM_2">
    <p:spTree>
      <p:nvGrpSpPr>
        <p:cNvPr id="513" name="Shape 513"/>
        <p:cNvGrpSpPr/>
        <p:nvPr/>
      </p:nvGrpSpPr>
      <p:grpSpPr>
        <a:xfrm>
          <a:off x="0" y="0"/>
          <a:ext cx="0" cy="0"/>
          <a:chOff x="0" y="0"/>
          <a:chExt cx="0" cy="0"/>
        </a:xfrm>
      </p:grpSpPr>
      <p:sp>
        <p:nvSpPr>
          <p:cNvPr id="514" name="Google Shape;514;p10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15" name="Google Shape;515;p108"/>
          <p:cNvSpPr/>
          <p:nvPr>
            <p:ph idx="2" type="pic"/>
          </p:nvPr>
        </p:nvSpPr>
        <p:spPr>
          <a:xfrm>
            <a:off x="5011488" y="1069667"/>
            <a:ext cx="3218100" cy="3218100"/>
          </a:xfrm>
          <a:prstGeom prst="roundRect">
            <a:avLst>
              <a:gd fmla="val 1254" name="adj"/>
            </a:avLst>
          </a:prstGeom>
          <a:noFill/>
          <a:ln>
            <a:noFill/>
          </a:ln>
        </p:spPr>
      </p:sp>
      <p:sp>
        <p:nvSpPr>
          <p:cNvPr id="516" name="Google Shape;516;p10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517" name="Google Shape;517;p10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518" name="Shape 518"/>
        <p:cNvGrpSpPr/>
        <p:nvPr/>
      </p:nvGrpSpPr>
      <p:grpSpPr>
        <a:xfrm>
          <a:off x="0" y="0"/>
          <a:ext cx="0" cy="0"/>
          <a:chOff x="0" y="0"/>
          <a:chExt cx="0" cy="0"/>
        </a:xfrm>
      </p:grpSpPr>
      <p:sp>
        <p:nvSpPr>
          <p:cNvPr id="519" name="Google Shape;519;p109"/>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20" name="Google Shape;520;p10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521" name="Shape 521"/>
        <p:cNvGrpSpPr/>
        <p:nvPr/>
      </p:nvGrpSpPr>
      <p:grpSpPr>
        <a:xfrm>
          <a:off x="0" y="0"/>
          <a:ext cx="0" cy="0"/>
          <a:chOff x="0" y="0"/>
          <a:chExt cx="0" cy="0"/>
        </a:xfrm>
      </p:grpSpPr>
      <p:sp>
        <p:nvSpPr>
          <p:cNvPr id="522" name="Google Shape;522;p110"/>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2800"/>
              <a:buAutoNum type="alphaLcPeriod"/>
              <a:defRPr/>
            </a:lvl2pPr>
            <a:lvl3pPr lvl="2">
              <a:spcBef>
                <a:spcPts val="0"/>
              </a:spcBef>
              <a:spcAft>
                <a:spcPts val="0"/>
              </a:spcAft>
              <a:buSzPts val="2800"/>
              <a:buAutoNum type="romanLcPeriod"/>
              <a:defRPr/>
            </a:lvl3pPr>
            <a:lvl4pPr lvl="3">
              <a:spcBef>
                <a:spcPts val="0"/>
              </a:spcBef>
              <a:spcAft>
                <a:spcPts val="0"/>
              </a:spcAft>
              <a:buSzPts val="2800"/>
              <a:buAutoNum type="arabicPeriod"/>
              <a:defRPr/>
            </a:lvl4pPr>
            <a:lvl5pPr lvl="4">
              <a:spcBef>
                <a:spcPts val="0"/>
              </a:spcBef>
              <a:spcAft>
                <a:spcPts val="0"/>
              </a:spcAft>
              <a:buSzPts val="2800"/>
              <a:buAutoNum type="alphaLcPeriod"/>
              <a:defRPr/>
            </a:lvl5pPr>
            <a:lvl6pPr lvl="5">
              <a:spcBef>
                <a:spcPts val="0"/>
              </a:spcBef>
              <a:spcAft>
                <a:spcPts val="0"/>
              </a:spcAft>
              <a:buSzPts val="2800"/>
              <a:buAutoNum type="romanLcPeriod"/>
              <a:defRPr/>
            </a:lvl6pPr>
            <a:lvl7pPr lvl="6">
              <a:spcBef>
                <a:spcPts val="0"/>
              </a:spcBef>
              <a:spcAft>
                <a:spcPts val="0"/>
              </a:spcAft>
              <a:buSzPts val="2800"/>
              <a:buAutoNum type="arabicPeriod"/>
              <a:defRPr/>
            </a:lvl7pPr>
            <a:lvl8pPr lvl="7">
              <a:spcBef>
                <a:spcPts val="0"/>
              </a:spcBef>
              <a:spcAft>
                <a:spcPts val="0"/>
              </a:spcAft>
              <a:buSzPts val="2800"/>
              <a:buAutoNum type="alphaLcPeriod"/>
              <a:defRPr/>
            </a:lvl8pPr>
            <a:lvl9pPr lvl="8">
              <a:spcBef>
                <a:spcPts val="0"/>
              </a:spcBef>
              <a:spcAft>
                <a:spcPts val="0"/>
              </a:spcAft>
              <a:buSzPts val="2800"/>
              <a:buAutoNum type="romanLcPeriod"/>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23" name="Shape 523"/>
        <p:cNvGrpSpPr/>
        <p:nvPr/>
      </p:nvGrpSpPr>
      <p:grpSpPr>
        <a:xfrm>
          <a:off x="0" y="0"/>
          <a:ext cx="0" cy="0"/>
          <a:chOff x="0" y="0"/>
          <a:chExt cx="0" cy="0"/>
        </a:xfrm>
      </p:grpSpPr>
      <p:sp>
        <p:nvSpPr>
          <p:cNvPr id="524" name="Google Shape;524;p11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25" name="Google Shape;525;p111"/>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526" name="Shape 526"/>
        <p:cNvGrpSpPr/>
        <p:nvPr/>
      </p:nvGrpSpPr>
      <p:grpSpPr>
        <a:xfrm>
          <a:off x="0" y="0"/>
          <a:ext cx="0" cy="0"/>
          <a:chOff x="0" y="0"/>
          <a:chExt cx="0" cy="0"/>
        </a:xfrm>
      </p:grpSpPr>
      <p:sp>
        <p:nvSpPr>
          <p:cNvPr id="527" name="Google Shape;527;p112"/>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528" name="Google Shape;528;p112"/>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9" name="Google Shape;529;p112"/>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30" name="Google Shape;530;p11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531" name="Shape 531"/>
        <p:cNvGrpSpPr/>
        <p:nvPr/>
      </p:nvGrpSpPr>
      <p:grpSpPr>
        <a:xfrm>
          <a:off x="0" y="0"/>
          <a:ext cx="0" cy="0"/>
          <a:chOff x="0" y="0"/>
          <a:chExt cx="0" cy="0"/>
        </a:xfrm>
      </p:grpSpPr>
      <p:sp>
        <p:nvSpPr>
          <p:cNvPr id="532" name="Google Shape;532;p11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3" name="Google Shape;533;p113"/>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534" name="Shape 534"/>
        <p:cNvGrpSpPr/>
        <p:nvPr/>
      </p:nvGrpSpPr>
      <p:grpSpPr>
        <a:xfrm>
          <a:off x="0" y="0"/>
          <a:ext cx="0" cy="0"/>
          <a:chOff x="0" y="0"/>
          <a:chExt cx="0" cy="0"/>
        </a:xfrm>
      </p:grpSpPr>
      <p:sp>
        <p:nvSpPr>
          <p:cNvPr id="535" name="Google Shape;535;p11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6" name="Google Shape;536;p11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37" name="Google Shape;537;p11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538" name="Shape 538"/>
        <p:cNvGrpSpPr/>
        <p:nvPr/>
      </p:nvGrpSpPr>
      <p:grpSpPr>
        <a:xfrm>
          <a:off x="0" y="0"/>
          <a:ext cx="0" cy="0"/>
          <a:chOff x="0" y="0"/>
          <a:chExt cx="0" cy="0"/>
        </a:xfrm>
      </p:grpSpPr>
      <p:sp>
        <p:nvSpPr>
          <p:cNvPr id="539" name="Google Shape;539;p11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40" name="Google Shape;540;p115"/>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1">
  <p:cSld name="CUSTOM_10">
    <p:spTree>
      <p:nvGrpSpPr>
        <p:cNvPr id="541" name="Shape 541"/>
        <p:cNvGrpSpPr/>
        <p:nvPr/>
      </p:nvGrpSpPr>
      <p:grpSpPr>
        <a:xfrm>
          <a:off x="0" y="0"/>
          <a:ext cx="0" cy="0"/>
          <a:chOff x="0" y="0"/>
          <a:chExt cx="0" cy="0"/>
        </a:xfrm>
      </p:grpSpPr>
      <p:grpSp>
        <p:nvGrpSpPr>
          <p:cNvPr id="542" name="Google Shape;542;p116"/>
          <p:cNvGrpSpPr/>
          <p:nvPr/>
        </p:nvGrpSpPr>
        <p:grpSpPr>
          <a:xfrm>
            <a:off x="0" y="-1"/>
            <a:ext cx="9144000" cy="5143504"/>
            <a:chOff x="0" y="-2"/>
            <a:chExt cx="12192000" cy="6858005"/>
          </a:xfrm>
        </p:grpSpPr>
        <p:pic>
          <p:nvPicPr>
            <p:cNvPr id="543" name="Google Shape;543;p116"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544" name="Google Shape;544;p116"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545" name="Google Shape;545;p116"/>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546" name="Google Shape;546;p116"/>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547" name="Google Shape;547;p116"/>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Title + Subtitle_1">
    <p:bg>
      <p:bgPr>
        <a:solidFill>
          <a:schemeClr val="accent2"/>
        </a:solidFill>
      </p:bgPr>
    </p:bg>
    <p:spTree>
      <p:nvGrpSpPr>
        <p:cNvPr id="548" name="Shape 548"/>
        <p:cNvGrpSpPr/>
        <p:nvPr/>
      </p:nvGrpSpPr>
      <p:grpSpPr>
        <a:xfrm>
          <a:off x="0" y="0"/>
          <a:ext cx="0" cy="0"/>
          <a:chOff x="0" y="0"/>
          <a:chExt cx="0" cy="0"/>
        </a:xfrm>
      </p:grpSpPr>
      <p:sp>
        <p:nvSpPr>
          <p:cNvPr id="549" name="Google Shape;549;p117"/>
          <p:cNvSpPr/>
          <p:nvPr>
            <p:ph idx="2" type="pic"/>
          </p:nvPr>
        </p:nvSpPr>
        <p:spPr>
          <a:xfrm>
            <a:off x="457200" y="1524000"/>
            <a:ext cx="1827300" cy="1827300"/>
          </a:xfrm>
          <a:prstGeom prst="roundRect">
            <a:avLst>
              <a:gd fmla="val 4137" name="adj"/>
            </a:avLst>
          </a:prstGeom>
          <a:noFill/>
          <a:ln>
            <a:noFill/>
          </a:ln>
        </p:spPr>
      </p:sp>
      <p:sp>
        <p:nvSpPr>
          <p:cNvPr id="550" name="Google Shape;550;p117"/>
          <p:cNvSpPr/>
          <p:nvPr>
            <p:ph idx="3" type="pic"/>
          </p:nvPr>
        </p:nvSpPr>
        <p:spPr>
          <a:xfrm>
            <a:off x="2591313" y="1524000"/>
            <a:ext cx="1827300" cy="1827300"/>
          </a:xfrm>
          <a:prstGeom prst="roundRect">
            <a:avLst>
              <a:gd fmla="val 4137" name="adj"/>
            </a:avLst>
          </a:prstGeom>
          <a:noFill/>
          <a:ln>
            <a:noFill/>
          </a:ln>
        </p:spPr>
      </p:sp>
      <p:sp>
        <p:nvSpPr>
          <p:cNvPr id="551" name="Google Shape;551;p117"/>
          <p:cNvSpPr/>
          <p:nvPr>
            <p:ph idx="4" type="pic"/>
          </p:nvPr>
        </p:nvSpPr>
        <p:spPr>
          <a:xfrm>
            <a:off x="4725450" y="1524000"/>
            <a:ext cx="1827300" cy="1827300"/>
          </a:xfrm>
          <a:prstGeom prst="roundRect">
            <a:avLst>
              <a:gd fmla="val 4137" name="adj"/>
            </a:avLst>
          </a:prstGeom>
          <a:noFill/>
          <a:ln>
            <a:noFill/>
          </a:ln>
        </p:spPr>
      </p:sp>
      <p:sp>
        <p:nvSpPr>
          <p:cNvPr id="552" name="Google Shape;552;p117"/>
          <p:cNvSpPr/>
          <p:nvPr>
            <p:ph idx="5" type="pic"/>
          </p:nvPr>
        </p:nvSpPr>
        <p:spPr>
          <a:xfrm>
            <a:off x="6859563" y="1524000"/>
            <a:ext cx="1827300" cy="1827300"/>
          </a:xfrm>
          <a:prstGeom prst="roundRect">
            <a:avLst>
              <a:gd fmla="val 4137" name="adj"/>
            </a:avLst>
          </a:prstGeom>
          <a:noFill/>
          <a:ln>
            <a:noFill/>
          </a:ln>
        </p:spPr>
      </p:sp>
      <p:sp>
        <p:nvSpPr>
          <p:cNvPr id="553" name="Google Shape;553;p11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554" name="Google Shape;554;p117"/>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5" name="Google Shape;555;p117"/>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6" name="Google Shape;556;p117"/>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7" name="Google Shape;557;p117"/>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8" name="Google Shape;558;p117"/>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559" name="Google Shape;559;p117"/>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560" name="Google Shape;560;p117"/>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561" name="Google Shape;561;p117"/>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1">
  <p:cSld name="TITLE_AND_BODY_1_1">
    <p:bg>
      <p:bgPr>
        <a:solidFill>
          <a:schemeClr val="accent2"/>
        </a:solidFill>
      </p:bgPr>
    </p:bg>
    <p:spTree>
      <p:nvGrpSpPr>
        <p:cNvPr id="562" name="Shape 562"/>
        <p:cNvGrpSpPr/>
        <p:nvPr/>
      </p:nvGrpSpPr>
      <p:grpSpPr>
        <a:xfrm>
          <a:off x="0" y="0"/>
          <a:ext cx="0" cy="0"/>
          <a:chOff x="0" y="0"/>
          <a:chExt cx="0" cy="0"/>
        </a:xfrm>
      </p:grpSpPr>
      <p:sp>
        <p:nvSpPr>
          <p:cNvPr id="563" name="Google Shape;563;p118"/>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564" name="Google Shape;564;p118"/>
          <p:cNvSpPr/>
          <p:nvPr>
            <p:ph idx="2" type="pic"/>
          </p:nvPr>
        </p:nvSpPr>
        <p:spPr>
          <a:xfrm flipH="1">
            <a:off x="953803" y="1184556"/>
            <a:ext cx="2664300" cy="3336300"/>
          </a:xfrm>
          <a:prstGeom prst="rect">
            <a:avLst/>
          </a:prstGeom>
          <a:noFill/>
          <a:ln>
            <a:noFill/>
          </a:ln>
        </p:spPr>
      </p:sp>
      <p:sp>
        <p:nvSpPr>
          <p:cNvPr id="565" name="Google Shape;565;p118"/>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66" name="Google Shape;566;p118"/>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67" name="Google Shape;567;p118"/>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568" name="Shape 568"/>
        <p:cNvGrpSpPr/>
        <p:nvPr/>
      </p:nvGrpSpPr>
      <p:grpSpPr>
        <a:xfrm>
          <a:off x="0" y="0"/>
          <a:ext cx="0" cy="0"/>
          <a:chOff x="0" y="0"/>
          <a:chExt cx="0" cy="0"/>
        </a:xfrm>
      </p:grpSpPr>
      <p:sp>
        <p:nvSpPr>
          <p:cNvPr id="569" name="Google Shape;569;p11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70" name="Google Shape;570;p119"/>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4" name="Shape 574"/>
        <p:cNvGrpSpPr/>
        <p:nvPr/>
      </p:nvGrpSpPr>
      <p:grpSpPr>
        <a:xfrm>
          <a:off x="0" y="0"/>
          <a:ext cx="0" cy="0"/>
          <a:chOff x="0" y="0"/>
          <a:chExt cx="0" cy="0"/>
        </a:xfrm>
      </p:grpSpPr>
      <p:pic>
        <p:nvPicPr>
          <p:cNvPr id="575" name="Google Shape;575;p121"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576" name="Google Shape;576;p121"/>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577" name="Google Shape;577;p121"/>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578" name="Google Shape;578;p121"/>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79" name="Google Shape;579;p121"/>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580" name="Shape 580"/>
        <p:cNvGrpSpPr/>
        <p:nvPr/>
      </p:nvGrpSpPr>
      <p:grpSpPr>
        <a:xfrm>
          <a:off x="0" y="0"/>
          <a:ext cx="0" cy="0"/>
          <a:chOff x="0" y="0"/>
          <a:chExt cx="0" cy="0"/>
        </a:xfrm>
      </p:grpSpPr>
      <p:pic>
        <p:nvPicPr>
          <p:cNvPr id="581" name="Google Shape;581;p122"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582" name="Google Shape;582;p12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583" name="Google Shape;583;p122"/>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84" name="Google Shape;584;p12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585" name="Shape 585"/>
        <p:cNvGrpSpPr/>
        <p:nvPr/>
      </p:nvGrpSpPr>
      <p:grpSpPr>
        <a:xfrm>
          <a:off x="0" y="0"/>
          <a:ext cx="0" cy="0"/>
          <a:chOff x="0" y="0"/>
          <a:chExt cx="0" cy="0"/>
        </a:xfrm>
      </p:grpSpPr>
      <p:pic>
        <p:nvPicPr>
          <p:cNvPr id="586" name="Google Shape;586;p123"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587" name="Google Shape;587;p123"/>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588" name="Shape 588"/>
        <p:cNvGrpSpPr/>
        <p:nvPr/>
      </p:nvGrpSpPr>
      <p:grpSpPr>
        <a:xfrm>
          <a:off x="0" y="0"/>
          <a:ext cx="0" cy="0"/>
          <a:chOff x="0" y="0"/>
          <a:chExt cx="0" cy="0"/>
        </a:xfrm>
      </p:grpSpPr>
      <p:grpSp>
        <p:nvGrpSpPr>
          <p:cNvPr id="589" name="Google Shape;589;p124"/>
          <p:cNvGrpSpPr/>
          <p:nvPr/>
        </p:nvGrpSpPr>
        <p:grpSpPr>
          <a:xfrm>
            <a:off x="0" y="-1"/>
            <a:ext cx="9144000" cy="5143504"/>
            <a:chOff x="0" y="-2"/>
            <a:chExt cx="12192000" cy="6858005"/>
          </a:xfrm>
        </p:grpSpPr>
        <p:pic>
          <p:nvPicPr>
            <p:cNvPr id="590" name="Google Shape;590;p124"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591" name="Google Shape;591;p124"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592" name="Google Shape;592;p124"/>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593" name="Google Shape;593;p124"/>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594" name="Google Shape;594;p124"/>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5" name="Shape 595"/>
        <p:cNvGrpSpPr/>
        <p:nvPr/>
      </p:nvGrpSpPr>
      <p:grpSpPr>
        <a:xfrm>
          <a:off x="0" y="0"/>
          <a:ext cx="0" cy="0"/>
          <a:chOff x="0" y="0"/>
          <a:chExt cx="0" cy="0"/>
        </a:xfrm>
      </p:grpSpPr>
      <p:sp>
        <p:nvSpPr>
          <p:cNvPr id="596" name="Google Shape;596;p12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7" name="Google Shape;597;p12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598" name="Shape 598"/>
        <p:cNvGrpSpPr/>
        <p:nvPr/>
      </p:nvGrpSpPr>
      <p:grpSpPr>
        <a:xfrm>
          <a:off x="0" y="0"/>
          <a:ext cx="0" cy="0"/>
          <a:chOff x="0" y="0"/>
          <a:chExt cx="0" cy="0"/>
        </a:xfrm>
      </p:grpSpPr>
      <p:sp>
        <p:nvSpPr>
          <p:cNvPr id="599" name="Google Shape;599;p12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0" name="Google Shape;600;p126"/>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01" name="Google Shape;601;p126"/>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12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604" name="Shape 604"/>
        <p:cNvGrpSpPr/>
        <p:nvPr/>
      </p:nvGrpSpPr>
      <p:grpSpPr>
        <a:xfrm>
          <a:off x="0" y="0"/>
          <a:ext cx="0" cy="0"/>
          <a:chOff x="0" y="0"/>
          <a:chExt cx="0" cy="0"/>
        </a:xfrm>
      </p:grpSpPr>
      <p:sp>
        <p:nvSpPr>
          <p:cNvPr id="605" name="Google Shape;605;p128"/>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6" name="Google Shape;606;p128"/>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07" name="Shape 607"/>
        <p:cNvGrpSpPr/>
        <p:nvPr/>
      </p:nvGrpSpPr>
      <p:grpSpPr>
        <a:xfrm>
          <a:off x="0" y="0"/>
          <a:ext cx="0" cy="0"/>
          <a:chOff x="0" y="0"/>
          <a:chExt cx="0" cy="0"/>
        </a:xfrm>
      </p:grpSpPr>
      <p:sp>
        <p:nvSpPr>
          <p:cNvPr id="608" name="Google Shape;608;p129"/>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609" name="Shape 609"/>
        <p:cNvGrpSpPr/>
        <p:nvPr/>
      </p:nvGrpSpPr>
      <p:grpSpPr>
        <a:xfrm>
          <a:off x="0" y="0"/>
          <a:ext cx="0" cy="0"/>
          <a:chOff x="0" y="0"/>
          <a:chExt cx="0" cy="0"/>
        </a:xfrm>
      </p:grpSpPr>
      <p:sp>
        <p:nvSpPr>
          <p:cNvPr id="610" name="Google Shape;610;p130"/>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0"/>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800"/>
              </a:spcBef>
              <a:spcAft>
                <a:spcPts val="0"/>
              </a:spcAft>
              <a:buClr>
                <a:schemeClr val="accent1"/>
              </a:buClr>
              <a:buSzPts val="1400"/>
              <a:buChar char="○"/>
              <a:defRPr>
                <a:solidFill>
                  <a:schemeClr val="accent1"/>
                </a:solidFill>
              </a:defRPr>
            </a:lvl2pPr>
            <a:lvl3pPr indent="-317500" lvl="2" marL="1371600">
              <a:spcBef>
                <a:spcPts val="800"/>
              </a:spcBef>
              <a:spcAft>
                <a:spcPts val="0"/>
              </a:spcAft>
              <a:buClr>
                <a:schemeClr val="accent1"/>
              </a:buClr>
              <a:buSzPts val="1400"/>
              <a:buChar char="■"/>
              <a:defRPr>
                <a:solidFill>
                  <a:schemeClr val="accent1"/>
                </a:solidFill>
              </a:defRPr>
            </a:lvl3pPr>
            <a:lvl4pPr indent="-317500" lvl="3" marL="1828800">
              <a:spcBef>
                <a:spcPts val="800"/>
              </a:spcBef>
              <a:spcAft>
                <a:spcPts val="0"/>
              </a:spcAft>
              <a:buClr>
                <a:schemeClr val="accent1"/>
              </a:buClr>
              <a:buSzPts val="1400"/>
              <a:buChar char="●"/>
              <a:defRPr>
                <a:solidFill>
                  <a:schemeClr val="accent1"/>
                </a:solidFill>
              </a:defRPr>
            </a:lvl4pPr>
            <a:lvl5pPr indent="-317500" lvl="4" marL="2286000">
              <a:spcBef>
                <a:spcPts val="800"/>
              </a:spcBef>
              <a:spcAft>
                <a:spcPts val="0"/>
              </a:spcAft>
              <a:buClr>
                <a:schemeClr val="accent1"/>
              </a:buClr>
              <a:buSzPts val="1400"/>
              <a:buChar char="○"/>
              <a:defRPr>
                <a:solidFill>
                  <a:schemeClr val="accent1"/>
                </a:solidFill>
              </a:defRPr>
            </a:lvl5pPr>
            <a:lvl6pPr indent="-317500" lvl="5" marL="2743200">
              <a:spcBef>
                <a:spcPts val="800"/>
              </a:spcBef>
              <a:spcAft>
                <a:spcPts val="0"/>
              </a:spcAft>
              <a:buClr>
                <a:schemeClr val="accent1"/>
              </a:buClr>
              <a:buSzPts val="1400"/>
              <a:buChar char="■"/>
              <a:defRPr>
                <a:solidFill>
                  <a:schemeClr val="accent1"/>
                </a:solidFill>
              </a:defRPr>
            </a:lvl6pPr>
            <a:lvl7pPr indent="-317500" lvl="6" marL="3200400">
              <a:spcBef>
                <a:spcPts val="800"/>
              </a:spcBef>
              <a:spcAft>
                <a:spcPts val="0"/>
              </a:spcAft>
              <a:buClr>
                <a:schemeClr val="accent1"/>
              </a:buClr>
              <a:buSzPts val="1400"/>
              <a:buChar char="●"/>
              <a:defRPr>
                <a:solidFill>
                  <a:schemeClr val="accent1"/>
                </a:solidFill>
              </a:defRPr>
            </a:lvl7pPr>
            <a:lvl8pPr indent="-317500" lvl="7" marL="3657600">
              <a:spcBef>
                <a:spcPts val="800"/>
              </a:spcBef>
              <a:spcAft>
                <a:spcPts val="0"/>
              </a:spcAft>
              <a:buClr>
                <a:schemeClr val="accent1"/>
              </a:buClr>
              <a:buSzPts val="1400"/>
              <a:buChar char="○"/>
              <a:defRPr>
                <a:solidFill>
                  <a:schemeClr val="accent1"/>
                </a:solidFill>
              </a:defRPr>
            </a:lvl8pPr>
            <a:lvl9pPr indent="-317500" lvl="8" marL="4114800">
              <a:spcBef>
                <a:spcPts val="800"/>
              </a:spcBef>
              <a:spcAft>
                <a:spcPts val="800"/>
              </a:spcAft>
              <a:buClr>
                <a:schemeClr val="accent1"/>
              </a:buClr>
              <a:buSzPts val="1400"/>
              <a:buChar char="■"/>
              <a:defRPr>
                <a:solidFill>
                  <a:schemeClr val="accent1"/>
                </a:solidFill>
              </a:defRPr>
            </a:lvl9pPr>
          </a:lstStyle>
          <a:p/>
        </p:txBody>
      </p:sp>
      <p:sp>
        <p:nvSpPr>
          <p:cNvPr id="612" name="Google Shape;612;p130"/>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613" name="Google Shape;613;p130"/>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4" name="Shape 614"/>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615" name="Shape 61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51" name="Shape 51"/>
        <p:cNvGrpSpPr/>
        <p:nvPr/>
      </p:nvGrpSpPr>
      <p:grpSpPr>
        <a:xfrm>
          <a:off x="0" y="0"/>
          <a:ext cx="0" cy="0"/>
          <a:chOff x="0" y="0"/>
          <a:chExt cx="0" cy="0"/>
        </a:xfrm>
      </p:grpSpPr>
      <p:sp>
        <p:nvSpPr>
          <p:cNvPr id="52" name="Google Shape;52;p1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3" name="Google Shape;53;p1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4" name="Google Shape;54;p1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5" name="Google Shape;55;p1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616" name="Shape 616"/>
        <p:cNvGrpSpPr/>
        <p:nvPr/>
      </p:nvGrpSpPr>
      <p:grpSpPr>
        <a:xfrm>
          <a:off x="0" y="0"/>
          <a:ext cx="0" cy="0"/>
          <a:chOff x="0" y="0"/>
          <a:chExt cx="0" cy="0"/>
        </a:xfrm>
      </p:grpSpPr>
      <p:sp>
        <p:nvSpPr>
          <p:cNvPr id="617" name="Google Shape;617;p13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18" name="Google Shape;618;p13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19" name="Google Shape;619;p13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20" name="Google Shape;620;p13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621" name="Shape 621"/>
        <p:cNvGrpSpPr/>
        <p:nvPr/>
      </p:nvGrpSpPr>
      <p:grpSpPr>
        <a:xfrm>
          <a:off x="0" y="0"/>
          <a:ext cx="0" cy="0"/>
          <a:chOff x="0" y="0"/>
          <a:chExt cx="0" cy="0"/>
        </a:xfrm>
      </p:grpSpPr>
      <p:sp>
        <p:nvSpPr>
          <p:cNvPr id="622" name="Google Shape;622;p13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23" name="Google Shape;623;p13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24" name="Google Shape;624;p13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25" name="Google Shape;625;p13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26" name="Google Shape;626;p134"/>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7" name="Shape 627"/>
        <p:cNvGrpSpPr/>
        <p:nvPr/>
      </p:nvGrpSpPr>
      <p:grpSpPr>
        <a:xfrm>
          <a:off x="0" y="0"/>
          <a:ext cx="0" cy="0"/>
          <a:chOff x="0" y="0"/>
          <a:chExt cx="0" cy="0"/>
        </a:xfrm>
      </p:grpSpPr>
      <p:sp>
        <p:nvSpPr>
          <p:cNvPr id="628" name="Google Shape;628;p135"/>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29" name="Google Shape;629;p135"/>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30" name="Shape 630"/>
        <p:cNvGrpSpPr/>
        <p:nvPr/>
      </p:nvGrpSpPr>
      <p:grpSpPr>
        <a:xfrm>
          <a:off x="0" y="0"/>
          <a:ext cx="0" cy="0"/>
          <a:chOff x="0" y="0"/>
          <a:chExt cx="0" cy="0"/>
        </a:xfrm>
      </p:grpSpPr>
      <p:sp>
        <p:nvSpPr>
          <p:cNvPr id="631" name="Google Shape;631;p13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32" name="Google Shape;632;p136"/>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33" name="Shape 633"/>
        <p:cNvGrpSpPr/>
        <p:nvPr/>
      </p:nvGrpSpPr>
      <p:grpSpPr>
        <a:xfrm>
          <a:off x="0" y="0"/>
          <a:ext cx="0" cy="0"/>
          <a:chOff x="0" y="0"/>
          <a:chExt cx="0" cy="0"/>
        </a:xfrm>
      </p:grpSpPr>
      <p:sp>
        <p:nvSpPr>
          <p:cNvPr id="634" name="Google Shape;634;p137"/>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35" name="Google Shape;635;p137"/>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36" name="Google Shape;636;p137"/>
          <p:cNvSpPr/>
          <p:nvPr>
            <p:ph idx="2" type="pic"/>
          </p:nvPr>
        </p:nvSpPr>
        <p:spPr>
          <a:xfrm>
            <a:off x="76200" y="91667"/>
            <a:ext cx="4495800" cy="5531700"/>
          </a:xfrm>
          <a:prstGeom prst="roundRect">
            <a:avLst>
              <a:gd fmla="val 16667" name="adj"/>
            </a:avLst>
          </a:prstGeom>
          <a:noFill/>
          <a:ln>
            <a:noFill/>
          </a:ln>
        </p:spPr>
      </p:sp>
      <p:sp>
        <p:nvSpPr>
          <p:cNvPr id="637" name="Google Shape;637;p137"/>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638" name="Shape 638"/>
        <p:cNvGrpSpPr/>
        <p:nvPr/>
      </p:nvGrpSpPr>
      <p:grpSpPr>
        <a:xfrm>
          <a:off x="0" y="0"/>
          <a:ext cx="0" cy="0"/>
          <a:chOff x="0" y="0"/>
          <a:chExt cx="0" cy="0"/>
        </a:xfrm>
      </p:grpSpPr>
      <p:sp>
        <p:nvSpPr>
          <p:cNvPr id="639" name="Google Shape;639;p138"/>
          <p:cNvSpPr/>
          <p:nvPr>
            <p:ph idx="2" type="pic"/>
          </p:nvPr>
        </p:nvSpPr>
        <p:spPr>
          <a:xfrm>
            <a:off x="4572000" y="91667"/>
            <a:ext cx="4495800" cy="5531700"/>
          </a:xfrm>
          <a:prstGeom prst="roundRect">
            <a:avLst>
              <a:gd fmla="val 16667" name="adj"/>
            </a:avLst>
          </a:prstGeom>
          <a:noFill/>
          <a:ln>
            <a:noFill/>
          </a:ln>
        </p:spPr>
      </p:sp>
      <p:sp>
        <p:nvSpPr>
          <p:cNvPr id="640" name="Google Shape;640;p138"/>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1" name="Google Shape;641;p138"/>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2" name="Google Shape;642;p138"/>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643" name="Shape 643"/>
        <p:cNvGrpSpPr/>
        <p:nvPr/>
      </p:nvGrpSpPr>
      <p:grpSpPr>
        <a:xfrm>
          <a:off x="0" y="0"/>
          <a:ext cx="0" cy="0"/>
          <a:chOff x="0" y="0"/>
          <a:chExt cx="0" cy="0"/>
        </a:xfrm>
      </p:grpSpPr>
      <p:sp>
        <p:nvSpPr>
          <p:cNvPr id="644" name="Google Shape;644;p139"/>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5" name="Google Shape;645;p139"/>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6" name="Google Shape;646;p139"/>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647" name="Shape 647"/>
        <p:cNvGrpSpPr/>
        <p:nvPr/>
      </p:nvGrpSpPr>
      <p:grpSpPr>
        <a:xfrm>
          <a:off x="0" y="0"/>
          <a:ext cx="0" cy="0"/>
          <a:chOff x="0" y="0"/>
          <a:chExt cx="0" cy="0"/>
        </a:xfrm>
      </p:grpSpPr>
      <p:sp>
        <p:nvSpPr>
          <p:cNvPr id="648" name="Google Shape;648;p140"/>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649" name="Google Shape;649;p140"/>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50" name="Google Shape;650;p140"/>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651" name="Shape 651"/>
        <p:cNvGrpSpPr/>
        <p:nvPr/>
      </p:nvGrpSpPr>
      <p:grpSpPr>
        <a:xfrm>
          <a:off x="0" y="0"/>
          <a:ext cx="0" cy="0"/>
          <a:chOff x="0" y="0"/>
          <a:chExt cx="0" cy="0"/>
        </a:xfrm>
      </p:grpSpPr>
      <p:sp>
        <p:nvSpPr>
          <p:cNvPr id="652" name="Google Shape;652;p14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53" name="Google Shape;653;p14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654" name="Shape 654"/>
        <p:cNvGrpSpPr/>
        <p:nvPr/>
      </p:nvGrpSpPr>
      <p:grpSpPr>
        <a:xfrm>
          <a:off x="0" y="0"/>
          <a:ext cx="0" cy="0"/>
          <a:chOff x="0" y="0"/>
          <a:chExt cx="0" cy="0"/>
        </a:xfrm>
      </p:grpSpPr>
      <p:sp>
        <p:nvSpPr>
          <p:cNvPr id="655" name="Google Shape;655;p142"/>
          <p:cNvSpPr/>
          <p:nvPr>
            <p:ph idx="2" type="pic"/>
          </p:nvPr>
        </p:nvSpPr>
        <p:spPr>
          <a:xfrm>
            <a:off x="0" y="2900000"/>
            <a:ext cx="9144000" cy="2814900"/>
          </a:xfrm>
          <a:prstGeom prst="roundRect">
            <a:avLst>
              <a:gd fmla="val 1254" name="adj"/>
            </a:avLst>
          </a:prstGeom>
          <a:noFill/>
          <a:ln>
            <a:noFill/>
          </a:ln>
        </p:spPr>
      </p:sp>
      <p:sp>
        <p:nvSpPr>
          <p:cNvPr id="656" name="Google Shape;656;p142"/>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7" name="Google Shape;657;p142"/>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58" name="Google Shape;658;p142"/>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56" name="Shape 56"/>
        <p:cNvGrpSpPr/>
        <p:nvPr/>
      </p:nvGrpSpPr>
      <p:grpSpPr>
        <a:xfrm>
          <a:off x="0" y="0"/>
          <a:ext cx="0" cy="0"/>
          <a:chOff x="0" y="0"/>
          <a:chExt cx="0" cy="0"/>
        </a:xfrm>
      </p:grpSpPr>
      <p:sp>
        <p:nvSpPr>
          <p:cNvPr id="57" name="Google Shape;57;p1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8" name="Google Shape;58;p1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9" name="Google Shape;59;p1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 name="Google Shape;60;p1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1" name="Google Shape;61;p15"/>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659" name="Shape 659"/>
        <p:cNvGrpSpPr/>
        <p:nvPr/>
      </p:nvGrpSpPr>
      <p:grpSpPr>
        <a:xfrm>
          <a:off x="0" y="0"/>
          <a:ext cx="0" cy="0"/>
          <a:chOff x="0" y="0"/>
          <a:chExt cx="0" cy="0"/>
        </a:xfrm>
      </p:grpSpPr>
      <p:sp>
        <p:nvSpPr>
          <p:cNvPr id="660" name="Google Shape;660;p143"/>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61" name="Google Shape;661;p143"/>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662" name="Shape 662"/>
        <p:cNvGrpSpPr/>
        <p:nvPr/>
      </p:nvGrpSpPr>
      <p:grpSpPr>
        <a:xfrm>
          <a:off x="0" y="0"/>
          <a:ext cx="0" cy="0"/>
          <a:chOff x="0" y="0"/>
          <a:chExt cx="0" cy="0"/>
        </a:xfrm>
      </p:grpSpPr>
      <p:sp>
        <p:nvSpPr>
          <p:cNvPr id="663" name="Google Shape;663;p144"/>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64" name="Google Shape;664;p144"/>
          <p:cNvSpPr/>
          <p:nvPr>
            <p:ph idx="2" type="pic"/>
          </p:nvPr>
        </p:nvSpPr>
        <p:spPr>
          <a:xfrm>
            <a:off x="0" y="0"/>
            <a:ext cx="9144000" cy="2814900"/>
          </a:xfrm>
          <a:prstGeom prst="roundRect">
            <a:avLst>
              <a:gd fmla="val 1254" name="adj"/>
            </a:avLst>
          </a:prstGeom>
          <a:noFill/>
          <a:ln>
            <a:noFill/>
          </a:ln>
        </p:spPr>
      </p:sp>
      <p:sp>
        <p:nvSpPr>
          <p:cNvPr id="665" name="Google Shape;665;p144"/>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66" name="Google Shape;666;p144"/>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67" name="Google Shape;667;p144"/>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668" name="Shape 668"/>
        <p:cNvGrpSpPr/>
        <p:nvPr/>
      </p:nvGrpSpPr>
      <p:grpSpPr>
        <a:xfrm>
          <a:off x="0" y="0"/>
          <a:ext cx="0" cy="0"/>
          <a:chOff x="0" y="0"/>
          <a:chExt cx="0" cy="0"/>
        </a:xfrm>
      </p:grpSpPr>
      <p:sp>
        <p:nvSpPr>
          <p:cNvPr id="669" name="Google Shape;669;p145"/>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0" name="Google Shape;670;p145"/>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1" name="Google Shape;671;p145"/>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2" name="Google Shape;672;p145"/>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3" name="Google Shape;673;p145"/>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74" name="Google Shape;674;p145"/>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75" name="Google Shape;675;p145"/>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676" name="Shape 676"/>
        <p:cNvGrpSpPr/>
        <p:nvPr/>
      </p:nvGrpSpPr>
      <p:grpSpPr>
        <a:xfrm>
          <a:off x="0" y="0"/>
          <a:ext cx="0" cy="0"/>
          <a:chOff x="0" y="0"/>
          <a:chExt cx="0" cy="0"/>
        </a:xfrm>
      </p:grpSpPr>
      <p:sp>
        <p:nvSpPr>
          <p:cNvPr id="677" name="Google Shape;677;p146"/>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8" name="Google Shape;678;p146"/>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9" name="Google Shape;679;p146"/>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0" name="Google Shape;680;p146"/>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81" name="Google Shape;681;p146"/>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682" name="Shape 682"/>
        <p:cNvGrpSpPr/>
        <p:nvPr/>
      </p:nvGrpSpPr>
      <p:grpSpPr>
        <a:xfrm>
          <a:off x="0" y="0"/>
          <a:ext cx="0" cy="0"/>
          <a:chOff x="0" y="0"/>
          <a:chExt cx="0" cy="0"/>
        </a:xfrm>
      </p:grpSpPr>
      <p:sp>
        <p:nvSpPr>
          <p:cNvPr id="683" name="Google Shape;683;p14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84" name="Google Shape;684;p147"/>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5" name="Google Shape;685;p147"/>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6" name="Google Shape;686;p147"/>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7" name="Google Shape;687;p147"/>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8" name="Google Shape;688;p147"/>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9" name="Google Shape;689;p147"/>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90" name="Google Shape;690;p147"/>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91" name="Google Shape;691;p147"/>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92" name="Google Shape;692;p147"/>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693" name="Shape 693"/>
        <p:cNvGrpSpPr/>
        <p:nvPr/>
      </p:nvGrpSpPr>
      <p:grpSpPr>
        <a:xfrm>
          <a:off x="0" y="0"/>
          <a:ext cx="0" cy="0"/>
          <a:chOff x="0" y="0"/>
          <a:chExt cx="0" cy="0"/>
        </a:xfrm>
      </p:grpSpPr>
      <p:pic>
        <p:nvPicPr>
          <p:cNvPr id="694" name="Google Shape;694;p148"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695" name="Google Shape;695;p148"/>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696" name="Shape 696"/>
        <p:cNvGrpSpPr/>
        <p:nvPr/>
      </p:nvGrpSpPr>
      <p:grpSpPr>
        <a:xfrm>
          <a:off x="0" y="0"/>
          <a:ext cx="0" cy="0"/>
          <a:chOff x="0" y="0"/>
          <a:chExt cx="0" cy="0"/>
        </a:xfrm>
      </p:grpSpPr>
      <p:sp>
        <p:nvSpPr>
          <p:cNvPr id="697" name="Google Shape;697;p149"/>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98" name="Google Shape;698;p149"/>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9" name="Google Shape;699;p149"/>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700" name="Shape 700"/>
        <p:cNvGrpSpPr/>
        <p:nvPr/>
      </p:nvGrpSpPr>
      <p:grpSpPr>
        <a:xfrm>
          <a:off x="0" y="0"/>
          <a:ext cx="0" cy="0"/>
          <a:chOff x="0" y="0"/>
          <a:chExt cx="0" cy="0"/>
        </a:xfrm>
      </p:grpSpPr>
      <p:sp>
        <p:nvSpPr>
          <p:cNvPr id="701" name="Google Shape;701;p15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702" name="Google Shape;702;p15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3" name="Google Shape;703;p15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704" name="Shape 704"/>
        <p:cNvGrpSpPr/>
        <p:nvPr/>
      </p:nvGrpSpPr>
      <p:grpSpPr>
        <a:xfrm>
          <a:off x="0" y="0"/>
          <a:ext cx="0" cy="0"/>
          <a:chOff x="0" y="0"/>
          <a:chExt cx="0" cy="0"/>
        </a:xfrm>
      </p:grpSpPr>
      <p:pic>
        <p:nvPicPr>
          <p:cNvPr id="705" name="Google Shape;705;p151"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706" name="Google Shape;706;p151"/>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07" name="Google Shape;707;p151"/>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708" name="Shape 708"/>
        <p:cNvGrpSpPr/>
        <p:nvPr/>
      </p:nvGrpSpPr>
      <p:grpSpPr>
        <a:xfrm>
          <a:off x="0" y="0"/>
          <a:ext cx="0" cy="0"/>
          <a:chOff x="0" y="0"/>
          <a:chExt cx="0" cy="0"/>
        </a:xfrm>
      </p:grpSpPr>
      <p:pic>
        <p:nvPicPr>
          <p:cNvPr id="709" name="Google Shape;709;p152"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pic>
        <p:nvPicPr>
          <p:cNvPr id="710" name="Google Shape;710;p152"/>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711" name="Google Shape;711;p152"/>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712" name="Google Shape;712;p152"/>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713" name="Google Shape;713;p152"/>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14" name="Google Shape;714;p152"/>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4" name="Google Shape;64;p16"/>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715" name="Shape 715"/>
        <p:cNvGrpSpPr/>
        <p:nvPr/>
      </p:nvGrpSpPr>
      <p:grpSpPr>
        <a:xfrm>
          <a:off x="0" y="0"/>
          <a:ext cx="0" cy="0"/>
          <a:chOff x="0" y="0"/>
          <a:chExt cx="0" cy="0"/>
        </a:xfrm>
      </p:grpSpPr>
      <p:sp>
        <p:nvSpPr>
          <p:cNvPr id="716" name="Google Shape;716;p15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717" name="Google Shape;717;p153"/>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18" name="Google Shape;718;p153"/>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19" name="Google Shape;719;p153"/>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0" name="Google Shape;720;p153"/>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1" name="Google Shape;721;p153"/>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22" name="Google Shape;722;p153"/>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3" name="Google Shape;723;p153"/>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24" name="Google Shape;724;p153"/>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5" name="Google Shape;725;p153"/>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726" name="Shape 726"/>
        <p:cNvGrpSpPr/>
        <p:nvPr/>
      </p:nvGrpSpPr>
      <p:grpSpPr>
        <a:xfrm>
          <a:off x="0" y="0"/>
          <a:ext cx="0" cy="0"/>
          <a:chOff x="0" y="0"/>
          <a:chExt cx="0" cy="0"/>
        </a:xfrm>
      </p:grpSpPr>
      <p:sp>
        <p:nvSpPr>
          <p:cNvPr id="727" name="Google Shape;727;p15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728" name="Google Shape;728;p154"/>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9" name="Google Shape;729;p154"/>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30" name="Google Shape;730;p154"/>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31" name="Google Shape;731;p154"/>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32" name="Google Shape;732;p154"/>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33" name="Google Shape;733;p154"/>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34" name="Google Shape;734;p154"/>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735" name="Shape 735"/>
        <p:cNvGrpSpPr/>
        <p:nvPr/>
      </p:nvGrpSpPr>
      <p:grpSpPr>
        <a:xfrm>
          <a:off x="0" y="0"/>
          <a:ext cx="0" cy="0"/>
          <a:chOff x="0" y="0"/>
          <a:chExt cx="0" cy="0"/>
        </a:xfrm>
      </p:grpSpPr>
      <p:sp>
        <p:nvSpPr>
          <p:cNvPr id="736" name="Google Shape;736;p15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737" name="Google Shape;737;p155"/>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 and list_1">
    <p:spTree>
      <p:nvGrpSpPr>
        <p:cNvPr id="738" name="Shape 738"/>
        <p:cNvGrpSpPr/>
        <p:nvPr/>
      </p:nvGrpSpPr>
      <p:grpSpPr>
        <a:xfrm>
          <a:off x="0" y="0"/>
          <a:ext cx="0" cy="0"/>
          <a:chOff x="0" y="0"/>
          <a:chExt cx="0" cy="0"/>
        </a:xfrm>
      </p:grpSpPr>
      <p:sp>
        <p:nvSpPr>
          <p:cNvPr id="739" name="Google Shape;739;p156"/>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40" name="Google Shape;740;p156"/>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41" name="Google Shape;741;p156"/>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Exercise">
    <p:spTree>
      <p:nvGrpSpPr>
        <p:cNvPr id="742" name="Shape 742"/>
        <p:cNvGrpSpPr/>
        <p:nvPr/>
      </p:nvGrpSpPr>
      <p:grpSpPr>
        <a:xfrm>
          <a:off x="0" y="0"/>
          <a:ext cx="0" cy="0"/>
          <a:chOff x="0" y="0"/>
          <a:chExt cx="0" cy="0"/>
        </a:xfrm>
      </p:grpSpPr>
      <p:sp>
        <p:nvSpPr>
          <p:cNvPr id="743" name="Google Shape;743;p157"/>
          <p:cNvSpPr txBox="1"/>
          <p:nvPr>
            <p:ph idx="1" type="subTitle"/>
          </p:nvPr>
        </p:nvSpPr>
        <p:spPr>
          <a:xfrm>
            <a:off x="571500" y="4736333"/>
            <a:ext cx="3259200" cy="343800"/>
          </a:xfrm>
          <a:prstGeom prst="rect">
            <a:avLst/>
          </a:prstGeom>
          <a:solidFill>
            <a:schemeClr val="accent6"/>
          </a:solidFill>
          <a:ln>
            <a:noFill/>
          </a:ln>
        </p:spPr>
        <p:txBody>
          <a:bodyPr anchorCtr="0" anchor="ctr" bIns="68575" lIns="68575" spcFirstLastPara="1" rIns="68575" wrap="square" tIns="68575">
            <a:noAutofit/>
          </a:bodyPr>
          <a:lstStyle>
            <a:lvl1pPr lvl="0" algn="l">
              <a:lnSpc>
                <a:spcPct val="115000"/>
              </a:lnSpc>
              <a:spcBef>
                <a:spcPts val="0"/>
              </a:spcBef>
              <a:spcAft>
                <a:spcPts val="0"/>
              </a:spcAft>
              <a:buSzPts val="900"/>
              <a:buNone/>
              <a:defRPr sz="1000"/>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44" name="Google Shape;744;p157"/>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5" name="Google Shape;745;p157"/>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guide id="2" pos="432">
          <p15:clr>
            <a:srgbClr val="E46962"/>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746" name="Shape 746"/>
        <p:cNvGrpSpPr/>
        <p:nvPr/>
      </p:nvGrpSpPr>
      <p:grpSpPr>
        <a:xfrm>
          <a:off x="0" y="0"/>
          <a:ext cx="0" cy="0"/>
          <a:chOff x="0" y="0"/>
          <a:chExt cx="0" cy="0"/>
        </a:xfrm>
      </p:grpSpPr>
      <p:sp>
        <p:nvSpPr>
          <p:cNvPr id="747" name="Google Shape;747;p158"/>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48" name="Google Shape;748;p158"/>
          <p:cNvSpPr txBox="1"/>
          <p:nvPr>
            <p:ph type="ctrTitle"/>
          </p:nvPr>
        </p:nvSpPr>
        <p:spPr>
          <a:xfrm>
            <a:off x="1371575" y="2663089"/>
            <a:ext cx="6400800" cy="822600"/>
          </a:xfrm>
          <a:prstGeom prst="rect">
            <a:avLst/>
          </a:prstGeom>
          <a:noFill/>
          <a:ln>
            <a:noFill/>
          </a:ln>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3000"/>
              <a:buNone/>
              <a:defRPr b="1" sz="4000">
                <a:solidFill>
                  <a:schemeClr val="lt1"/>
                </a:solidFill>
              </a:defRPr>
            </a:lvl1pPr>
            <a:lvl2pPr lvl="1" algn="ctr">
              <a:lnSpc>
                <a:spcPct val="100000"/>
              </a:lnSpc>
              <a:spcBef>
                <a:spcPts val="0"/>
              </a:spcBef>
              <a:spcAft>
                <a:spcPts val="0"/>
              </a:spcAft>
              <a:buClr>
                <a:schemeClr val="lt1"/>
              </a:buClr>
              <a:buSzPts val="3000"/>
              <a:buNone/>
              <a:defRPr sz="4000">
                <a:solidFill>
                  <a:schemeClr val="lt1"/>
                </a:solidFill>
              </a:defRPr>
            </a:lvl2pPr>
            <a:lvl3pPr lvl="2" algn="ctr">
              <a:lnSpc>
                <a:spcPct val="100000"/>
              </a:lnSpc>
              <a:spcBef>
                <a:spcPts val="0"/>
              </a:spcBef>
              <a:spcAft>
                <a:spcPts val="0"/>
              </a:spcAft>
              <a:buClr>
                <a:schemeClr val="lt1"/>
              </a:buClr>
              <a:buSzPts val="3000"/>
              <a:buNone/>
              <a:defRPr sz="4000">
                <a:solidFill>
                  <a:schemeClr val="lt1"/>
                </a:solidFill>
              </a:defRPr>
            </a:lvl3pPr>
            <a:lvl4pPr lvl="3" algn="ctr">
              <a:lnSpc>
                <a:spcPct val="100000"/>
              </a:lnSpc>
              <a:spcBef>
                <a:spcPts val="0"/>
              </a:spcBef>
              <a:spcAft>
                <a:spcPts val="0"/>
              </a:spcAft>
              <a:buClr>
                <a:schemeClr val="lt1"/>
              </a:buClr>
              <a:buSzPts val="3000"/>
              <a:buNone/>
              <a:defRPr sz="4000">
                <a:solidFill>
                  <a:schemeClr val="lt1"/>
                </a:solidFill>
              </a:defRPr>
            </a:lvl4pPr>
            <a:lvl5pPr lvl="4" algn="ctr">
              <a:lnSpc>
                <a:spcPct val="100000"/>
              </a:lnSpc>
              <a:spcBef>
                <a:spcPts val="0"/>
              </a:spcBef>
              <a:spcAft>
                <a:spcPts val="0"/>
              </a:spcAft>
              <a:buClr>
                <a:schemeClr val="lt1"/>
              </a:buClr>
              <a:buSzPts val="3000"/>
              <a:buNone/>
              <a:defRPr sz="4000">
                <a:solidFill>
                  <a:schemeClr val="lt1"/>
                </a:solidFill>
              </a:defRPr>
            </a:lvl5pPr>
            <a:lvl6pPr lvl="5" algn="ctr">
              <a:lnSpc>
                <a:spcPct val="100000"/>
              </a:lnSpc>
              <a:spcBef>
                <a:spcPts val="0"/>
              </a:spcBef>
              <a:spcAft>
                <a:spcPts val="0"/>
              </a:spcAft>
              <a:buClr>
                <a:schemeClr val="lt1"/>
              </a:buClr>
              <a:buSzPts val="3000"/>
              <a:buNone/>
              <a:defRPr sz="4000">
                <a:solidFill>
                  <a:schemeClr val="lt1"/>
                </a:solidFill>
              </a:defRPr>
            </a:lvl6pPr>
            <a:lvl7pPr lvl="6" algn="ctr">
              <a:lnSpc>
                <a:spcPct val="100000"/>
              </a:lnSpc>
              <a:spcBef>
                <a:spcPts val="0"/>
              </a:spcBef>
              <a:spcAft>
                <a:spcPts val="0"/>
              </a:spcAft>
              <a:buClr>
                <a:schemeClr val="lt1"/>
              </a:buClr>
              <a:buSzPts val="3000"/>
              <a:buNone/>
              <a:defRPr sz="4000">
                <a:solidFill>
                  <a:schemeClr val="lt1"/>
                </a:solidFill>
              </a:defRPr>
            </a:lvl7pPr>
            <a:lvl8pPr lvl="7" algn="ctr">
              <a:lnSpc>
                <a:spcPct val="100000"/>
              </a:lnSpc>
              <a:spcBef>
                <a:spcPts val="0"/>
              </a:spcBef>
              <a:spcAft>
                <a:spcPts val="0"/>
              </a:spcAft>
              <a:buClr>
                <a:schemeClr val="lt1"/>
              </a:buClr>
              <a:buSzPts val="3000"/>
              <a:buNone/>
              <a:defRPr sz="4000">
                <a:solidFill>
                  <a:schemeClr val="lt1"/>
                </a:solidFill>
              </a:defRPr>
            </a:lvl8pPr>
            <a:lvl9pPr lvl="8" algn="ctr">
              <a:lnSpc>
                <a:spcPct val="100000"/>
              </a:lnSpc>
              <a:spcBef>
                <a:spcPts val="0"/>
              </a:spcBef>
              <a:spcAft>
                <a:spcPts val="0"/>
              </a:spcAft>
              <a:buClr>
                <a:schemeClr val="lt1"/>
              </a:buClr>
              <a:buSzPts val="3000"/>
              <a:buNone/>
              <a:defRPr sz="4000">
                <a:solidFill>
                  <a:schemeClr val="lt1"/>
                </a:solidFill>
              </a:defRPr>
            </a:lvl9pPr>
          </a:lstStyle>
          <a:p/>
        </p:txBody>
      </p:sp>
      <p:sp>
        <p:nvSpPr>
          <p:cNvPr id="749" name="Google Shape;749;p158"/>
          <p:cNvSpPr txBox="1"/>
          <p:nvPr>
            <p:ph idx="1" type="subTitle"/>
          </p:nvPr>
        </p:nvSpPr>
        <p:spPr>
          <a:xfrm>
            <a:off x="1371625" y="1944000"/>
            <a:ext cx="6400800" cy="43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648">
          <p15:clr>
            <a:srgbClr val="E46962"/>
          </p15:clr>
        </p15:guide>
        <p15:guide id="2" pos="3672">
          <p15:clr>
            <a:srgbClr val="E46962"/>
          </p15:clr>
        </p15:guide>
        <p15:guide id="3" orient="horz" pos="1350">
          <p15:clr>
            <a:srgbClr val="E46962"/>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750" name="Shape 750"/>
        <p:cNvGrpSpPr/>
        <p:nvPr/>
      </p:nvGrpSpPr>
      <p:grpSpPr>
        <a:xfrm>
          <a:off x="0" y="0"/>
          <a:ext cx="0" cy="0"/>
          <a:chOff x="0" y="0"/>
          <a:chExt cx="0" cy="0"/>
        </a:xfrm>
      </p:grpSpPr>
      <p:sp>
        <p:nvSpPr>
          <p:cNvPr id="751" name="Google Shape;751;p159"/>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52" name="Google Shape;752;p159"/>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53" name="Google Shape;753;p15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Sub header, one column">
    <p:spTree>
      <p:nvGrpSpPr>
        <p:cNvPr id="754" name="Shape 754"/>
        <p:cNvGrpSpPr/>
        <p:nvPr/>
      </p:nvGrpSpPr>
      <p:grpSpPr>
        <a:xfrm>
          <a:off x="0" y="0"/>
          <a:ext cx="0" cy="0"/>
          <a:chOff x="0" y="0"/>
          <a:chExt cx="0" cy="0"/>
        </a:xfrm>
      </p:grpSpPr>
      <p:sp>
        <p:nvSpPr>
          <p:cNvPr id="755" name="Google Shape;755;p160"/>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756" name="Google Shape;756;p160"/>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7" name="Google Shape;757;p160"/>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58" name="Google Shape;758;p160"/>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759" name="Shape 759"/>
        <p:cNvGrpSpPr/>
        <p:nvPr/>
      </p:nvGrpSpPr>
      <p:grpSpPr>
        <a:xfrm>
          <a:off x="0" y="0"/>
          <a:ext cx="0" cy="0"/>
          <a:chOff x="0" y="0"/>
          <a:chExt cx="0" cy="0"/>
        </a:xfrm>
      </p:grpSpPr>
      <p:sp>
        <p:nvSpPr>
          <p:cNvPr id="760" name="Google Shape;760;p161"/>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61" name="Google Shape;761;p161"/>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62" name="Google Shape;762;p161"/>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1 1">
  <p:cSld name="Content title and four columns 1 1">
    <p:spTree>
      <p:nvGrpSpPr>
        <p:cNvPr id="763" name="Shape 763"/>
        <p:cNvGrpSpPr/>
        <p:nvPr/>
      </p:nvGrpSpPr>
      <p:grpSpPr>
        <a:xfrm>
          <a:off x="0" y="0"/>
          <a:ext cx="0" cy="0"/>
          <a:chOff x="0" y="0"/>
          <a:chExt cx="0" cy="0"/>
        </a:xfrm>
      </p:grpSpPr>
      <p:sp>
        <p:nvSpPr>
          <p:cNvPr id="764" name="Google Shape;764;p162"/>
          <p:cNvSpPr txBox="1"/>
          <p:nvPr>
            <p:ph idx="12" type="sldNum"/>
          </p:nvPr>
        </p:nvSpPr>
        <p:spPr>
          <a:xfrm>
            <a:off x="8472458" y="5181353"/>
            <a:ext cx="548700" cy="4374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65" name="Google Shape;765;p162"/>
          <p:cNvSpPr txBox="1"/>
          <p:nvPr>
            <p:ph type="title"/>
          </p:nvPr>
        </p:nvSpPr>
        <p:spPr>
          <a:xfrm>
            <a:off x="607200" y="1140611"/>
            <a:ext cx="3936000" cy="596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18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66" name="Google Shape;766;p162"/>
          <p:cNvSpPr txBox="1"/>
          <p:nvPr>
            <p:ph idx="1" type="body"/>
          </p:nvPr>
        </p:nvSpPr>
        <p:spPr>
          <a:xfrm>
            <a:off x="6072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7" name="Google Shape;767;p162"/>
          <p:cNvSpPr txBox="1"/>
          <p:nvPr>
            <p:ph idx="2" type="body"/>
          </p:nvPr>
        </p:nvSpPr>
        <p:spPr>
          <a:xfrm>
            <a:off x="26009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8" name="Google Shape;768;p162"/>
          <p:cNvSpPr txBox="1"/>
          <p:nvPr>
            <p:ph idx="3" type="body"/>
          </p:nvPr>
        </p:nvSpPr>
        <p:spPr>
          <a:xfrm>
            <a:off x="65884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9" name="Google Shape;769;p162"/>
          <p:cNvSpPr txBox="1"/>
          <p:nvPr>
            <p:ph idx="4" type="subTitle"/>
          </p:nvPr>
        </p:nvSpPr>
        <p:spPr>
          <a:xfrm>
            <a:off x="6072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70" name="Google Shape;770;p162"/>
          <p:cNvSpPr txBox="1"/>
          <p:nvPr>
            <p:ph idx="5" type="subTitle"/>
          </p:nvPr>
        </p:nvSpPr>
        <p:spPr>
          <a:xfrm>
            <a:off x="65884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71" name="Google Shape;771;p162"/>
          <p:cNvSpPr txBox="1"/>
          <p:nvPr>
            <p:ph idx="6" type="subTitle"/>
          </p:nvPr>
        </p:nvSpPr>
        <p:spPr>
          <a:xfrm>
            <a:off x="26009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72" name="Google Shape;772;p162"/>
          <p:cNvSpPr txBox="1"/>
          <p:nvPr>
            <p:ph idx="7" type="body"/>
          </p:nvPr>
        </p:nvSpPr>
        <p:spPr>
          <a:xfrm>
            <a:off x="45947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3" name="Google Shape;773;p162"/>
          <p:cNvSpPr txBox="1"/>
          <p:nvPr>
            <p:ph idx="8" type="subTitle"/>
          </p:nvPr>
        </p:nvSpPr>
        <p:spPr>
          <a:xfrm>
            <a:off x="45947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5" name="Shape 65"/>
        <p:cNvGrpSpPr/>
        <p:nvPr/>
      </p:nvGrpSpPr>
      <p:grpSpPr>
        <a:xfrm>
          <a:off x="0" y="0"/>
          <a:ext cx="0" cy="0"/>
          <a:chOff x="0" y="0"/>
          <a:chExt cx="0" cy="0"/>
        </a:xfrm>
      </p:grpSpPr>
      <p:sp>
        <p:nvSpPr>
          <p:cNvPr id="66" name="Google Shape;66;p1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7" name="Google Shape;67;p17"/>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Sub header, two columns">
    <p:spTree>
      <p:nvGrpSpPr>
        <p:cNvPr id="774" name="Shape 774"/>
        <p:cNvGrpSpPr/>
        <p:nvPr/>
      </p:nvGrpSpPr>
      <p:grpSpPr>
        <a:xfrm>
          <a:off x="0" y="0"/>
          <a:ext cx="0" cy="0"/>
          <a:chOff x="0" y="0"/>
          <a:chExt cx="0" cy="0"/>
        </a:xfrm>
      </p:grpSpPr>
      <p:sp>
        <p:nvSpPr>
          <p:cNvPr id="775" name="Google Shape;775;p16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76" name="Google Shape;776;p163"/>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77" name="Google Shape;777;p163"/>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8" name="Google Shape;778;p163"/>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9" name="Google Shape;779;p163"/>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780" name="Google Shape;780;p163"/>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Title and text + picture">
    <p:spTree>
      <p:nvGrpSpPr>
        <p:cNvPr id="781" name="Shape 781"/>
        <p:cNvGrpSpPr/>
        <p:nvPr/>
      </p:nvGrpSpPr>
      <p:grpSpPr>
        <a:xfrm>
          <a:off x="0" y="0"/>
          <a:ext cx="0" cy="0"/>
          <a:chOff x="0" y="0"/>
          <a:chExt cx="0" cy="0"/>
        </a:xfrm>
      </p:grpSpPr>
      <p:sp>
        <p:nvSpPr>
          <p:cNvPr id="782" name="Google Shape;782;p16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83" name="Google Shape;783;p164"/>
          <p:cNvSpPr/>
          <p:nvPr>
            <p:ph idx="2" type="pic"/>
          </p:nvPr>
        </p:nvSpPr>
        <p:spPr>
          <a:xfrm>
            <a:off x="5011488" y="1069667"/>
            <a:ext cx="3218100" cy="3218100"/>
          </a:xfrm>
          <a:prstGeom prst="roundRect">
            <a:avLst>
              <a:gd fmla="val 1254" name="adj"/>
            </a:avLst>
          </a:prstGeom>
          <a:noFill/>
          <a:ln>
            <a:noFill/>
          </a:ln>
        </p:spPr>
      </p:sp>
      <p:sp>
        <p:nvSpPr>
          <p:cNvPr id="784" name="Google Shape;784;p16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85" name="Google Shape;785;p164"/>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86" name="Shape 786"/>
        <p:cNvGrpSpPr/>
        <p:nvPr/>
      </p:nvGrpSpPr>
      <p:grpSpPr>
        <a:xfrm>
          <a:off x="0" y="0"/>
          <a:ext cx="0" cy="0"/>
          <a:chOff x="0" y="0"/>
          <a:chExt cx="0" cy="0"/>
        </a:xfrm>
      </p:grpSpPr>
      <p:sp>
        <p:nvSpPr>
          <p:cNvPr id="787" name="Google Shape;787;p165"/>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8" name="Google Shape;788;p165"/>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789" name="Shape 789"/>
        <p:cNvGrpSpPr/>
        <p:nvPr/>
      </p:nvGrpSpPr>
      <p:grpSpPr>
        <a:xfrm>
          <a:off x="0" y="0"/>
          <a:ext cx="0" cy="0"/>
          <a:chOff x="0" y="0"/>
          <a:chExt cx="0" cy="0"/>
        </a:xfrm>
      </p:grpSpPr>
      <p:sp>
        <p:nvSpPr>
          <p:cNvPr id="790" name="Google Shape;790;p166"/>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91" name="Google Shape;791;p166"/>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92" name="Google Shape;792;p166"/>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93" name="Shape 793"/>
        <p:cNvGrpSpPr/>
        <p:nvPr/>
      </p:nvGrpSpPr>
      <p:grpSpPr>
        <a:xfrm>
          <a:off x="0" y="0"/>
          <a:ext cx="0" cy="0"/>
          <a:chOff x="0" y="0"/>
          <a:chExt cx="0" cy="0"/>
        </a:xfrm>
      </p:grpSpPr>
      <p:sp>
        <p:nvSpPr>
          <p:cNvPr id="794" name="Google Shape;794;p167"/>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95" name="Google Shape;795;p167"/>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hapter title and bullet point 2 1">
    <p:spTree>
      <p:nvGrpSpPr>
        <p:cNvPr id="796" name="Shape 796"/>
        <p:cNvGrpSpPr/>
        <p:nvPr/>
      </p:nvGrpSpPr>
      <p:grpSpPr>
        <a:xfrm>
          <a:off x="0" y="0"/>
          <a:ext cx="0" cy="0"/>
          <a:chOff x="0" y="0"/>
          <a:chExt cx="0" cy="0"/>
        </a:xfrm>
      </p:grpSpPr>
      <p:sp>
        <p:nvSpPr>
          <p:cNvPr id="797" name="Google Shape;797;p168"/>
          <p:cNvSpPr txBox="1"/>
          <p:nvPr>
            <p:ph type="title"/>
          </p:nvPr>
        </p:nvSpPr>
        <p:spPr>
          <a:xfrm>
            <a:off x="607200" y="1111921"/>
            <a:ext cx="3936000" cy="598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2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98" name="Google Shape;798;p168"/>
          <p:cNvSpPr txBox="1"/>
          <p:nvPr>
            <p:ph idx="1" type="body"/>
          </p:nvPr>
        </p:nvSpPr>
        <p:spPr>
          <a:xfrm>
            <a:off x="607200" y="1739278"/>
            <a:ext cx="4607400" cy="33804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799" name="Shape 799"/>
        <p:cNvGrpSpPr/>
        <p:nvPr/>
      </p:nvGrpSpPr>
      <p:grpSpPr>
        <a:xfrm>
          <a:off x="0" y="0"/>
          <a:ext cx="0" cy="0"/>
          <a:chOff x="0" y="0"/>
          <a:chExt cx="0" cy="0"/>
        </a:xfrm>
      </p:grpSpPr>
      <p:sp>
        <p:nvSpPr>
          <p:cNvPr id="800" name="Google Shape;800;p16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1" name="Google Shape;801;p16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02" name="Google Shape;802;p16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803" name="Shape 803"/>
        <p:cNvGrpSpPr/>
        <p:nvPr/>
      </p:nvGrpSpPr>
      <p:grpSpPr>
        <a:xfrm>
          <a:off x="0" y="0"/>
          <a:ext cx="0" cy="0"/>
          <a:chOff x="0" y="0"/>
          <a:chExt cx="0" cy="0"/>
        </a:xfrm>
      </p:grpSpPr>
      <p:sp>
        <p:nvSpPr>
          <p:cNvPr id="804" name="Google Shape;804;p170"/>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5" name="Google Shape;805;p170"/>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06" name="Google Shape;806;p17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807" name="Shape 807"/>
        <p:cNvGrpSpPr/>
        <p:nvPr/>
      </p:nvGrpSpPr>
      <p:grpSpPr>
        <a:xfrm>
          <a:off x="0" y="0"/>
          <a:ext cx="0" cy="0"/>
          <a:chOff x="0" y="0"/>
          <a:chExt cx="0" cy="0"/>
        </a:xfrm>
      </p:grpSpPr>
      <p:sp>
        <p:nvSpPr>
          <p:cNvPr id="808" name="Google Shape;808;p171"/>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9" name="Google Shape;809;p171"/>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Section Cover_1">
    <p:bg>
      <p:bgPr>
        <a:solidFill>
          <a:schemeClr val="dk1"/>
        </a:solidFill>
      </p:bgPr>
    </p:bg>
    <p:spTree>
      <p:nvGrpSpPr>
        <p:cNvPr id="810" name="Shape 810"/>
        <p:cNvGrpSpPr/>
        <p:nvPr/>
      </p:nvGrpSpPr>
      <p:grpSpPr>
        <a:xfrm>
          <a:off x="0" y="0"/>
          <a:ext cx="0" cy="0"/>
          <a:chOff x="0" y="0"/>
          <a:chExt cx="0" cy="0"/>
        </a:xfrm>
      </p:grpSpPr>
      <p:sp>
        <p:nvSpPr>
          <p:cNvPr id="811" name="Google Shape;811;p172"/>
          <p:cNvSpPr txBox="1"/>
          <p:nvPr>
            <p:ph type="title"/>
          </p:nvPr>
        </p:nvSpPr>
        <p:spPr>
          <a:xfrm>
            <a:off x="905175" y="889000"/>
            <a:ext cx="7333800" cy="6339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1"/>
              </a:buClr>
              <a:buSzPts val="2400"/>
              <a:buNone/>
              <a:defRPr b="1" sz="32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8" name="Shape 68"/>
        <p:cNvGrpSpPr/>
        <p:nvPr/>
      </p:nvGrpSpPr>
      <p:grpSpPr>
        <a:xfrm>
          <a:off x="0" y="0"/>
          <a:ext cx="0" cy="0"/>
          <a:chOff x="0" y="0"/>
          <a:chExt cx="0" cy="0"/>
        </a:xfrm>
      </p:grpSpPr>
      <p:sp>
        <p:nvSpPr>
          <p:cNvPr id="69" name="Google Shape;69;p18"/>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18"/>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1" name="Google Shape;71;p18"/>
          <p:cNvSpPr/>
          <p:nvPr>
            <p:ph idx="2" type="pic"/>
          </p:nvPr>
        </p:nvSpPr>
        <p:spPr>
          <a:xfrm>
            <a:off x="76200" y="91667"/>
            <a:ext cx="4495800" cy="5531700"/>
          </a:xfrm>
          <a:prstGeom prst="roundRect">
            <a:avLst>
              <a:gd fmla="val 16667" name="adj"/>
            </a:avLst>
          </a:prstGeom>
          <a:noFill/>
          <a:ln>
            <a:noFill/>
          </a:ln>
        </p:spPr>
      </p:sp>
      <p:sp>
        <p:nvSpPr>
          <p:cNvPr id="72" name="Google Shape;72;p18"/>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Text + Image_1">
    <p:spTree>
      <p:nvGrpSpPr>
        <p:cNvPr id="812" name="Shape 812"/>
        <p:cNvGrpSpPr/>
        <p:nvPr/>
      </p:nvGrpSpPr>
      <p:grpSpPr>
        <a:xfrm>
          <a:off x="0" y="0"/>
          <a:ext cx="0" cy="0"/>
          <a:chOff x="0" y="0"/>
          <a:chExt cx="0" cy="0"/>
        </a:xfrm>
      </p:grpSpPr>
      <p:sp>
        <p:nvSpPr>
          <p:cNvPr id="813" name="Google Shape;813;p173"/>
          <p:cNvSpPr txBox="1"/>
          <p:nvPr>
            <p:ph idx="1" type="body"/>
          </p:nvPr>
        </p:nvSpPr>
        <p:spPr>
          <a:xfrm>
            <a:off x="571500" y="1905000"/>
            <a:ext cx="37719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Font typeface="Lato"/>
              <a:buChar char="●"/>
              <a:defRPr sz="1200">
                <a:latin typeface="Lato"/>
                <a:ea typeface="Lato"/>
                <a:cs typeface="Lato"/>
                <a:sym typeface="Lato"/>
              </a:defRPr>
            </a:lvl1pPr>
            <a:lvl2pPr indent="-285750" lvl="1" marL="914400" algn="l">
              <a:lnSpc>
                <a:spcPct val="115000"/>
              </a:lnSpc>
              <a:spcBef>
                <a:spcPts val="1000"/>
              </a:spcBef>
              <a:spcAft>
                <a:spcPts val="0"/>
              </a:spcAft>
              <a:buSzPts val="900"/>
              <a:buFont typeface="Lato"/>
              <a:buChar char="○"/>
              <a:defRPr sz="1200">
                <a:latin typeface="Lato"/>
                <a:ea typeface="Lato"/>
                <a:cs typeface="Lato"/>
                <a:sym typeface="Lato"/>
              </a:defRPr>
            </a:lvl2pPr>
            <a:lvl3pPr indent="-279400" lvl="2" marL="1371600" algn="l">
              <a:lnSpc>
                <a:spcPct val="115000"/>
              </a:lnSpc>
              <a:spcBef>
                <a:spcPts val="1000"/>
              </a:spcBef>
              <a:spcAft>
                <a:spcPts val="0"/>
              </a:spcAft>
              <a:buSzPts val="800"/>
              <a:buFont typeface="Lato"/>
              <a:buChar char="■"/>
              <a:defRPr sz="1000">
                <a:latin typeface="Lato"/>
                <a:ea typeface="Lato"/>
                <a:cs typeface="Lato"/>
                <a:sym typeface="Lato"/>
              </a:defRPr>
            </a:lvl3pPr>
            <a:lvl4pPr indent="-279400" lvl="3" marL="1828800" algn="l">
              <a:lnSpc>
                <a:spcPct val="115000"/>
              </a:lnSpc>
              <a:spcBef>
                <a:spcPts val="1000"/>
              </a:spcBef>
              <a:spcAft>
                <a:spcPts val="0"/>
              </a:spcAft>
              <a:buSzPts val="800"/>
              <a:buFont typeface="Lato"/>
              <a:buChar char="●"/>
              <a:defRPr sz="1000">
                <a:latin typeface="Lato"/>
                <a:ea typeface="Lato"/>
                <a:cs typeface="Lato"/>
                <a:sym typeface="Lato"/>
              </a:defRPr>
            </a:lvl4pPr>
            <a:lvl5pPr indent="-279400" lvl="4" marL="2286000" algn="l">
              <a:lnSpc>
                <a:spcPct val="115000"/>
              </a:lnSpc>
              <a:spcBef>
                <a:spcPts val="1000"/>
              </a:spcBef>
              <a:spcAft>
                <a:spcPts val="0"/>
              </a:spcAft>
              <a:buSzPts val="800"/>
              <a:buFont typeface="Lato"/>
              <a:buChar char="○"/>
              <a:defRPr sz="1000">
                <a:latin typeface="Lato"/>
                <a:ea typeface="Lato"/>
                <a:cs typeface="Lato"/>
                <a:sym typeface="Lato"/>
              </a:defRPr>
            </a:lvl5pPr>
            <a:lvl6pPr indent="-279400" lvl="5" marL="2743200" algn="l">
              <a:lnSpc>
                <a:spcPct val="115000"/>
              </a:lnSpc>
              <a:spcBef>
                <a:spcPts val="1000"/>
              </a:spcBef>
              <a:spcAft>
                <a:spcPts val="0"/>
              </a:spcAft>
              <a:buSzPts val="800"/>
              <a:buFont typeface="Lato"/>
              <a:buChar char="■"/>
              <a:defRPr sz="1000">
                <a:latin typeface="Lato"/>
                <a:ea typeface="Lato"/>
                <a:cs typeface="Lato"/>
                <a:sym typeface="Lato"/>
              </a:defRPr>
            </a:lvl6pPr>
            <a:lvl7pPr indent="-279400" lvl="6" marL="3200400" algn="l">
              <a:lnSpc>
                <a:spcPct val="115000"/>
              </a:lnSpc>
              <a:spcBef>
                <a:spcPts val="1000"/>
              </a:spcBef>
              <a:spcAft>
                <a:spcPts val="0"/>
              </a:spcAft>
              <a:buSzPts val="800"/>
              <a:buFont typeface="Lato"/>
              <a:buChar char="●"/>
              <a:defRPr sz="1000">
                <a:latin typeface="Lato"/>
                <a:ea typeface="Lato"/>
                <a:cs typeface="Lato"/>
                <a:sym typeface="Lato"/>
              </a:defRPr>
            </a:lvl7pPr>
            <a:lvl8pPr indent="-279400" lvl="7" marL="3657600" algn="l">
              <a:lnSpc>
                <a:spcPct val="115000"/>
              </a:lnSpc>
              <a:spcBef>
                <a:spcPts val="1000"/>
              </a:spcBef>
              <a:spcAft>
                <a:spcPts val="0"/>
              </a:spcAft>
              <a:buSzPts val="800"/>
              <a:buFont typeface="Lato"/>
              <a:buChar char="○"/>
              <a:defRPr sz="1000">
                <a:latin typeface="Lato"/>
                <a:ea typeface="Lato"/>
                <a:cs typeface="Lato"/>
                <a:sym typeface="Lato"/>
              </a:defRPr>
            </a:lvl8pPr>
            <a:lvl9pPr indent="-279400" lvl="8" marL="4114800" algn="l">
              <a:lnSpc>
                <a:spcPct val="115000"/>
              </a:lnSpc>
              <a:spcBef>
                <a:spcPts val="1000"/>
              </a:spcBef>
              <a:spcAft>
                <a:spcPts val="1000"/>
              </a:spcAft>
              <a:buSzPts val="800"/>
              <a:buFont typeface="Lato"/>
              <a:buChar char="■"/>
              <a:defRPr sz="1000">
                <a:latin typeface="Lato"/>
                <a:ea typeface="Lato"/>
                <a:cs typeface="Lato"/>
                <a:sym typeface="Lato"/>
              </a:defRPr>
            </a:lvl9pPr>
          </a:lstStyle>
          <a:p/>
        </p:txBody>
      </p:sp>
      <p:sp>
        <p:nvSpPr>
          <p:cNvPr id="814" name="Google Shape;814;p173"/>
          <p:cNvSpPr/>
          <p:nvPr>
            <p:ph idx="2" type="pic"/>
          </p:nvPr>
        </p:nvSpPr>
        <p:spPr>
          <a:xfrm>
            <a:off x="4572000" y="1905000"/>
            <a:ext cx="4000500" cy="3174900"/>
          </a:xfrm>
          <a:prstGeom prst="roundRect">
            <a:avLst>
              <a:gd fmla="val 1254" name="adj"/>
            </a:avLst>
          </a:prstGeom>
          <a:noFill/>
          <a:ln>
            <a:noFill/>
          </a:ln>
        </p:spPr>
      </p:sp>
      <p:sp>
        <p:nvSpPr>
          <p:cNvPr id="815" name="Google Shape;815;p173"/>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500"/>
              <a:buNone/>
              <a:defRPr sz="2000"/>
            </a:lvl1pPr>
            <a:lvl2pPr lvl="1" algn="l">
              <a:lnSpc>
                <a:spcPct val="115000"/>
              </a:lnSpc>
              <a:spcBef>
                <a:spcPts val="0"/>
              </a:spcBef>
              <a:spcAft>
                <a:spcPts val="0"/>
              </a:spcAft>
              <a:buSzPts val="1500"/>
              <a:buNone/>
              <a:defRPr sz="2000"/>
            </a:lvl2pPr>
            <a:lvl3pPr lvl="2" algn="l">
              <a:lnSpc>
                <a:spcPct val="115000"/>
              </a:lnSpc>
              <a:spcBef>
                <a:spcPts val="0"/>
              </a:spcBef>
              <a:spcAft>
                <a:spcPts val="0"/>
              </a:spcAft>
              <a:buSzPts val="1500"/>
              <a:buNone/>
              <a:defRPr sz="2000"/>
            </a:lvl3pPr>
            <a:lvl4pPr lvl="3" algn="l">
              <a:lnSpc>
                <a:spcPct val="115000"/>
              </a:lnSpc>
              <a:spcBef>
                <a:spcPts val="0"/>
              </a:spcBef>
              <a:spcAft>
                <a:spcPts val="0"/>
              </a:spcAft>
              <a:buSzPts val="1500"/>
              <a:buNone/>
              <a:defRPr sz="2000"/>
            </a:lvl4pPr>
            <a:lvl5pPr lvl="4" algn="l">
              <a:lnSpc>
                <a:spcPct val="115000"/>
              </a:lnSpc>
              <a:spcBef>
                <a:spcPts val="0"/>
              </a:spcBef>
              <a:spcAft>
                <a:spcPts val="0"/>
              </a:spcAft>
              <a:buSzPts val="1500"/>
              <a:buNone/>
              <a:defRPr sz="2000"/>
            </a:lvl5pPr>
            <a:lvl6pPr lvl="5" algn="l">
              <a:lnSpc>
                <a:spcPct val="115000"/>
              </a:lnSpc>
              <a:spcBef>
                <a:spcPts val="0"/>
              </a:spcBef>
              <a:spcAft>
                <a:spcPts val="0"/>
              </a:spcAft>
              <a:buSzPts val="1500"/>
              <a:buNone/>
              <a:defRPr sz="2000"/>
            </a:lvl6pPr>
            <a:lvl7pPr lvl="6" algn="l">
              <a:lnSpc>
                <a:spcPct val="115000"/>
              </a:lnSpc>
              <a:spcBef>
                <a:spcPts val="0"/>
              </a:spcBef>
              <a:spcAft>
                <a:spcPts val="0"/>
              </a:spcAft>
              <a:buSzPts val="1500"/>
              <a:buNone/>
              <a:defRPr sz="2000"/>
            </a:lvl7pPr>
            <a:lvl8pPr lvl="7" algn="l">
              <a:lnSpc>
                <a:spcPct val="115000"/>
              </a:lnSpc>
              <a:spcBef>
                <a:spcPts val="0"/>
              </a:spcBef>
              <a:spcAft>
                <a:spcPts val="0"/>
              </a:spcAft>
              <a:buSzPts val="1500"/>
              <a:buNone/>
              <a:defRPr sz="2000"/>
            </a:lvl8pPr>
            <a:lvl9pPr lvl="8" algn="l">
              <a:lnSpc>
                <a:spcPct val="115000"/>
              </a:lnSpc>
              <a:spcBef>
                <a:spcPts val="0"/>
              </a:spcBef>
              <a:spcAft>
                <a:spcPts val="0"/>
              </a:spcAft>
              <a:buSzPts val="1500"/>
              <a:buNone/>
              <a:defRPr sz="2000"/>
            </a:lvl9pPr>
          </a:lstStyle>
          <a:p/>
        </p:txBody>
      </p:sp>
      <p:sp>
        <p:nvSpPr>
          <p:cNvPr id="816" name="Google Shape;816;p173"/>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2 Columns ">
  <p:cSld name="Body 2 Columns _1">
    <p:spTree>
      <p:nvGrpSpPr>
        <p:cNvPr id="817" name="Shape 817"/>
        <p:cNvGrpSpPr/>
        <p:nvPr/>
      </p:nvGrpSpPr>
      <p:grpSpPr>
        <a:xfrm>
          <a:off x="0" y="0"/>
          <a:ext cx="0" cy="0"/>
          <a:chOff x="0" y="0"/>
          <a:chExt cx="0" cy="0"/>
        </a:xfrm>
      </p:grpSpPr>
      <p:sp>
        <p:nvSpPr>
          <p:cNvPr id="818" name="Google Shape;818;p174"/>
          <p:cNvSpPr txBox="1"/>
          <p:nvPr>
            <p:ph idx="1" type="body"/>
          </p:nvPr>
        </p:nvSpPr>
        <p:spPr>
          <a:xfrm>
            <a:off x="5715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19" name="Google Shape;819;p174"/>
          <p:cNvSpPr txBox="1"/>
          <p:nvPr>
            <p:ph idx="2" type="body"/>
          </p:nvPr>
        </p:nvSpPr>
        <p:spPr>
          <a:xfrm>
            <a:off x="46887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20" name="Google Shape;820;p174"/>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500"/>
              <a:buNone/>
              <a:defRPr sz="2000"/>
            </a:lvl1pPr>
            <a:lvl2pPr lvl="1" algn="l">
              <a:lnSpc>
                <a:spcPct val="115000"/>
              </a:lnSpc>
              <a:spcBef>
                <a:spcPts val="0"/>
              </a:spcBef>
              <a:spcAft>
                <a:spcPts val="0"/>
              </a:spcAft>
              <a:buSzPts val="1500"/>
              <a:buNone/>
              <a:defRPr sz="2000"/>
            </a:lvl2pPr>
            <a:lvl3pPr lvl="2" algn="l">
              <a:lnSpc>
                <a:spcPct val="115000"/>
              </a:lnSpc>
              <a:spcBef>
                <a:spcPts val="0"/>
              </a:spcBef>
              <a:spcAft>
                <a:spcPts val="0"/>
              </a:spcAft>
              <a:buSzPts val="1500"/>
              <a:buNone/>
              <a:defRPr sz="2000"/>
            </a:lvl3pPr>
            <a:lvl4pPr lvl="3" algn="l">
              <a:lnSpc>
                <a:spcPct val="115000"/>
              </a:lnSpc>
              <a:spcBef>
                <a:spcPts val="0"/>
              </a:spcBef>
              <a:spcAft>
                <a:spcPts val="0"/>
              </a:spcAft>
              <a:buSzPts val="1500"/>
              <a:buNone/>
              <a:defRPr sz="2000"/>
            </a:lvl4pPr>
            <a:lvl5pPr lvl="4" algn="l">
              <a:lnSpc>
                <a:spcPct val="115000"/>
              </a:lnSpc>
              <a:spcBef>
                <a:spcPts val="0"/>
              </a:spcBef>
              <a:spcAft>
                <a:spcPts val="0"/>
              </a:spcAft>
              <a:buSzPts val="1500"/>
              <a:buNone/>
              <a:defRPr sz="2000"/>
            </a:lvl5pPr>
            <a:lvl6pPr lvl="5" algn="l">
              <a:lnSpc>
                <a:spcPct val="115000"/>
              </a:lnSpc>
              <a:spcBef>
                <a:spcPts val="0"/>
              </a:spcBef>
              <a:spcAft>
                <a:spcPts val="0"/>
              </a:spcAft>
              <a:buSzPts val="1500"/>
              <a:buNone/>
              <a:defRPr sz="2000"/>
            </a:lvl6pPr>
            <a:lvl7pPr lvl="6" algn="l">
              <a:lnSpc>
                <a:spcPct val="115000"/>
              </a:lnSpc>
              <a:spcBef>
                <a:spcPts val="0"/>
              </a:spcBef>
              <a:spcAft>
                <a:spcPts val="0"/>
              </a:spcAft>
              <a:buSzPts val="1500"/>
              <a:buNone/>
              <a:defRPr sz="2000"/>
            </a:lvl7pPr>
            <a:lvl8pPr lvl="7" algn="l">
              <a:lnSpc>
                <a:spcPct val="115000"/>
              </a:lnSpc>
              <a:spcBef>
                <a:spcPts val="0"/>
              </a:spcBef>
              <a:spcAft>
                <a:spcPts val="0"/>
              </a:spcAft>
              <a:buSzPts val="1500"/>
              <a:buNone/>
              <a:defRPr sz="2000"/>
            </a:lvl8pPr>
            <a:lvl9pPr lvl="8" algn="l">
              <a:lnSpc>
                <a:spcPct val="115000"/>
              </a:lnSpc>
              <a:spcBef>
                <a:spcPts val="0"/>
              </a:spcBef>
              <a:spcAft>
                <a:spcPts val="0"/>
              </a:spcAft>
              <a:buSzPts val="1500"/>
              <a:buNone/>
              <a:defRPr sz="2000"/>
            </a:lvl9pPr>
          </a:lstStyle>
          <a:p/>
        </p:txBody>
      </p:sp>
      <p:sp>
        <p:nvSpPr>
          <p:cNvPr id="821" name="Google Shape;821;p174"/>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822" name="Shape 822"/>
        <p:cNvGrpSpPr/>
        <p:nvPr/>
      </p:nvGrpSpPr>
      <p:grpSpPr>
        <a:xfrm>
          <a:off x="0" y="0"/>
          <a:ext cx="0" cy="0"/>
          <a:chOff x="0" y="0"/>
          <a:chExt cx="0" cy="0"/>
        </a:xfrm>
      </p:grpSpPr>
      <p:sp>
        <p:nvSpPr>
          <p:cNvPr id="823" name="Google Shape;823;p175"/>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24" name="Google Shape;824;p175"/>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25" name="Google Shape;825;p175"/>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buClr>
                <a:schemeClr val="accent4"/>
              </a:buClr>
              <a:buSzPts val="900"/>
              <a:buFont typeface="Arial"/>
              <a:buNone/>
              <a:defRPr sz="900">
                <a:solidFill>
                  <a:schemeClr val="accent4"/>
                </a:solidFill>
                <a:latin typeface="Arial"/>
                <a:ea typeface="Arial"/>
                <a:cs typeface="Arial"/>
                <a:sym typeface="Arial"/>
              </a:defRPr>
            </a:lvl1pPr>
            <a:lvl2pPr indent="0" lvl="1" marL="0" marR="0" algn="l">
              <a:buClr>
                <a:schemeClr val="accent4"/>
              </a:buClr>
              <a:buSzPts val="900"/>
              <a:buFont typeface="Arial"/>
              <a:buNone/>
              <a:defRPr sz="900">
                <a:solidFill>
                  <a:schemeClr val="accent4"/>
                </a:solidFill>
                <a:latin typeface="Arial"/>
                <a:ea typeface="Arial"/>
                <a:cs typeface="Arial"/>
                <a:sym typeface="Arial"/>
              </a:defRPr>
            </a:lvl2pPr>
            <a:lvl3pPr indent="0" lvl="2" marL="0" marR="0" algn="l">
              <a:buClr>
                <a:schemeClr val="accent4"/>
              </a:buClr>
              <a:buSzPts val="900"/>
              <a:buFont typeface="Arial"/>
              <a:buNone/>
              <a:defRPr sz="900">
                <a:solidFill>
                  <a:schemeClr val="accent4"/>
                </a:solidFill>
                <a:latin typeface="Arial"/>
                <a:ea typeface="Arial"/>
                <a:cs typeface="Arial"/>
                <a:sym typeface="Arial"/>
              </a:defRPr>
            </a:lvl3pPr>
            <a:lvl4pPr indent="0" lvl="3" marL="0" marR="0" algn="l">
              <a:buClr>
                <a:schemeClr val="accent4"/>
              </a:buClr>
              <a:buSzPts val="900"/>
              <a:buFont typeface="Arial"/>
              <a:buNone/>
              <a:defRPr sz="900">
                <a:solidFill>
                  <a:schemeClr val="accent4"/>
                </a:solidFill>
                <a:latin typeface="Arial"/>
                <a:ea typeface="Arial"/>
                <a:cs typeface="Arial"/>
                <a:sym typeface="Arial"/>
              </a:defRPr>
            </a:lvl4pPr>
            <a:lvl5pPr indent="0" lvl="4" marL="0" marR="0" algn="l">
              <a:buClr>
                <a:schemeClr val="accent4"/>
              </a:buClr>
              <a:buSzPts val="900"/>
              <a:buFont typeface="Arial"/>
              <a:buNone/>
              <a:defRPr sz="900">
                <a:solidFill>
                  <a:schemeClr val="accent4"/>
                </a:solidFill>
                <a:latin typeface="Arial"/>
                <a:ea typeface="Arial"/>
                <a:cs typeface="Arial"/>
                <a:sym typeface="Arial"/>
              </a:defRPr>
            </a:lvl5pPr>
            <a:lvl6pPr indent="0" lvl="5" marL="0" marR="0" algn="l">
              <a:buClr>
                <a:schemeClr val="accent4"/>
              </a:buClr>
              <a:buSzPts val="900"/>
              <a:buFont typeface="Arial"/>
              <a:buNone/>
              <a:defRPr sz="900">
                <a:solidFill>
                  <a:schemeClr val="accent4"/>
                </a:solidFill>
                <a:latin typeface="Arial"/>
                <a:ea typeface="Arial"/>
                <a:cs typeface="Arial"/>
                <a:sym typeface="Arial"/>
              </a:defRPr>
            </a:lvl6pPr>
            <a:lvl7pPr indent="0" lvl="6" marL="0" marR="0" algn="l">
              <a:buClr>
                <a:schemeClr val="accent4"/>
              </a:buClr>
              <a:buSzPts val="900"/>
              <a:buFont typeface="Arial"/>
              <a:buNone/>
              <a:defRPr sz="900">
                <a:solidFill>
                  <a:schemeClr val="accent4"/>
                </a:solidFill>
                <a:latin typeface="Arial"/>
                <a:ea typeface="Arial"/>
                <a:cs typeface="Arial"/>
                <a:sym typeface="Arial"/>
              </a:defRPr>
            </a:lvl7pPr>
            <a:lvl8pPr indent="0" lvl="7" marL="0" marR="0" algn="l">
              <a:buClr>
                <a:schemeClr val="accent4"/>
              </a:buClr>
              <a:buSzPts val="900"/>
              <a:buFont typeface="Arial"/>
              <a:buNone/>
              <a:defRPr sz="900">
                <a:solidFill>
                  <a:schemeClr val="accent4"/>
                </a:solidFill>
                <a:latin typeface="Arial"/>
                <a:ea typeface="Arial"/>
                <a:cs typeface="Arial"/>
                <a:sym typeface="Arial"/>
              </a:defRPr>
            </a:lvl8pPr>
            <a:lvl9pPr indent="0" lvl="8" marL="0" marR="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1">
    <p:spTree>
      <p:nvGrpSpPr>
        <p:cNvPr id="826" name="Shape 826"/>
        <p:cNvGrpSpPr/>
        <p:nvPr/>
      </p:nvGrpSpPr>
      <p:grpSpPr>
        <a:xfrm>
          <a:off x="0" y="0"/>
          <a:ext cx="0" cy="0"/>
          <a:chOff x="0" y="0"/>
          <a:chExt cx="0" cy="0"/>
        </a:xfrm>
      </p:grpSpPr>
      <p:sp>
        <p:nvSpPr>
          <p:cNvPr id="827" name="Google Shape;827;p176"/>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28" name="Google Shape;828;p176"/>
          <p:cNvSpPr txBox="1"/>
          <p:nvPr>
            <p:ph idx="1" type="subTitle"/>
          </p:nvPr>
        </p:nvSpPr>
        <p:spPr>
          <a:xfrm>
            <a:off x="571500" y="889000"/>
            <a:ext cx="4000500" cy="2052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1200"/>
              <a:buNone/>
              <a:defRPr b="1">
                <a:solidFill>
                  <a:schemeClr val="lt2"/>
                </a:solidFill>
              </a:defRPr>
            </a:lvl1pPr>
            <a:lvl2pPr lvl="1" algn="l">
              <a:lnSpc>
                <a:spcPct val="115000"/>
              </a:lnSpc>
              <a:spcBef>
                <a:spcPts val="1000"/>
              </a:spcBef>
              <a:spcAft>
                <a:spcPts val="0"/>
              </a:spcAft>
              <a:buClr>
                <a:schemeClr val="lt2"/>
              </a:buClr>
              <a:buSzPts val="1200"/>
              <a:buNone/>
              <a:defRPr/>
            </a:lvl2pPr>
            <a:lvl3pPr lvl="2" algn="l">
              <a:lnSpc>
                <a:spcPct val="115000"/>
              </a:lnSpc>
              <a:spcBef>
                <a:spcPts val="1000"/>
              </a:spcBef>
              <a:spcAft>
                <a:spcPts val="0"/>
              </a:spcAft>
              <a:buClr>
                <a:schemeClr val="lt2"/>
              </a:buClr>
              <a:buSzPts val="1000"/>
              <a:buNone/>
              <a:defRPr/>
            </a:lvl3pPr>
            <a:lvl4pPr lvl="3" algn="l">
              <a:lnSpc>
                <a:spcPct val="115000"/>
              </a:lnSpc>
              <a:spcBef>
                <a:spcPts val="1000"/>
              </a:spcBef>
              <a:spcAft>
                <a:spcPts val="0"/>
              </a:spcAft>
              <a:buClr>
                <a:schemeClr val="lt2"/>
              </a:buClr>
              <a:buSzPts val="1000"/>
              <a:buNone/>
              <a:defRPr/>
            </a:lvl4pPr>
            <a:lvl5pPr lvl="4" algn="l">
              <a:lnSpc>
                <a:spcPct val="115000"/>
              </a:lnSpc>
              <a:spcBef>
                <a:spcPts val="1000"/>
              </a:spcBef>
              <a:spcAft>
                <a:spcPts val="0"/>
              </a:spcAft>
              <a:buClr>
                <a:schemeClr val="lt2"/>
              </a:buClr>
              <a:buSzPts val="1000"/>
              <a:buNone/>
              <a:defRPr/>
            </a:lvl5pPr>
            <a:lvl6pPr lvl="5" algn="l">
              <a:lnSpc>
                <a:spcPct val="115000"/>
              </a:lnSpc>
              <a:spcBef>
                <a:spcPts val="1000"/>
              </a:spcBef>
              <a:spcAft>
                <a:spcPts val="0"/>
              </a:spcAft>
              <a:buClr>
                <a:schemeClr val="lt2"/>
              </a:buClr>
              <a:buSzPts val="1000"/>
              <a:buNone/>
              <a:defRPr/>
            </a:lvl6pPr>
            <a:lvl7pPr lvl="6" algn="l">
              <a:lnSpc>
                <a:spcPct val="115000"/>
              </a:lnSpc>
              <a:spcBef>
                <a:spcPts val="1000"/>
              </a:spcBef>
              <a:spcAft>
                <a:spcPts val="0"/>
              </a:spcAft>
              <a:buClr>
                <a:schemeClr val="lt2"/>
              </a:buClr>
              <a:buSzPts val="1000"/>
              <a:buNone/>
              <a:defRPr/>
            </a:lvl7pPr>
            <a:lvl8pPr lvl="7" algn="l">
              <a:lnSpc>
                <a:spcPct val="115000"/>
              </a:lnSpc>
              <a:spcBef>
                <a:spcPts val="1000"/>
              </a:spcBef>
              <a:spcAft>
                <a:spcPts val="0"/>
              </a:spcAft>
              <a:buClr>
                <a:schemeClr val="lt2"/>
              </a:buClr>
              <a:buSzPts val="1000"/>
              <a:buNone/>
              <a:defRPr/>
            </a:lvl8pPr>
            <a:lvl9pPr lvl="8" algn="l">
              <a:lnSpc>
                <a:spcPct val="115000"/>
              </a:lnSpc>
              <a:spcBef>
                <a:spcPts val="1000"/>
              </a:spcBef>
              <a:spcAft>
                <a:spcPts val="1000"/>
              </a:spcAft>
              <a:buClr>
                <a:schemeClr val="lt2"/>
              </a:buClr>
              <a:buSzPts val="10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Half screen quote">
    <p:spTree>
      <p:nvGrpSpPr>
        <p:cNvPr id="829" name="Shape 829"/>
        <p:cNvGrpSpPr/>
        <p:nvPr/>
      </p:nvGrpSpPr>
      <p:grpSpPr>
        <a:xfrm>
          <a:off x="0" y="0"/>
          <a:ext cx="0" cy="0"/>
          <a:chOff x="0" y="0"/>
          <a:chExt cx="0" cy="0"/>
        </a:xfrm>
      </p:grpSpPr>
      <p:sp>
        <p:nvSpPr>
          <p:cNvPr id="830" name="Google Shape;830;p177"/>
          <p:cNvSpPr txBox="1"/>
          <p:nvPr>
            <p:ph type="title"/>
          </p:nvPr>
        </p:nvSpPr>
        <p:spPr>
          <a:xfrm>
            <a:off x="5139900" y="2026361"/>
            <a:ext cx="3089700" cy="275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100"/>
              <a:buFont typeface="Poppins SemiBold"/>
              <a:buNone/>
              <a:defRPr b="0" sz="14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831" name="Google Shape;831;p177"/>
          <p:cNvSpPr txBox="1"/>
          <p:nvPr>
            <p:ph idx="2"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32" name="Google Shape;832;p177"/>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33" name="Google Shape;833;p177"/>
          <p:cNvSpPr txBox="1"/>
          <p:nvPr>
            <p:ph idx="3" type="title"/>
          </p:nvPr>
        </p:nvSpPr>
        <p:spPr>
          <a:xfrm>
            <a:off x="5139900" y="4564667"/>
            <a:ext cx="3089700" cy="196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800"/>
              <a:buFont typeface="Poppins SemiBold"/>
              <a:buNone/>
              <a:defRPr b="0" sz="10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834" name="Google Shape;834;p177"/>
          <p:cNvSpPr txBox="1"/>
          <p:nvPr>
            <p:ph idx="4" type="body"/>
          </p:nvPr>
        </p:nvSpPr>
        <p:spPr>
          <a:xfrm>
            <a:off x="5139900" y="4822333"/>
            <a:ext cx="3089700" cy="2577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Font typeface="Lato"/>
              <a:buChar char="●"/>
              <a:defRPr sz="1000">
                <a:solidFill>
                  <a:schemeClr val="lt1"/>
                </a:solidFill>
                <a:latin typeface="Lato"/>
                <a:ea typeface="Lato"/>
                <a:cs typeface="Lato"/>
                <a:sym typeface="Lato"/>
              </a:defRPr>
            </a:lvl1pPr>
            <a:lvl2pPr indent="-279400" lvl="1" marL="914400" algn="l">
              <a:lnSpc>
                <a:spcPct val="115000"/>
              </a:lnSpc>
              <a:spcBef>
                <a:spcPts val="1000"/>
              </a:spcBef>
              <a:spcAft>
                <a:spcPts val="0"/>
              </a:spcAft>
              <a:buClr>
                <a:schemeClr val="lt1"/>
              </a:buClr>
              <a:buSzPts val="800"/>
              <a:buFont typeface="Lato"/>
              <a:buChar char="○"/>
              <a:defRPr sz="1000">
                <a:solidFill>
                  <a:schemeClr val="lt1"/>
                </a:solidFill>
                <a:latin typeface="Lato"/>
                <a:ea typeface="Lato"/>
                <a:cs typeface="Lato"/>
                <a:sym typeface="Lato"/>
              </a:defRPr>
            </a:lvl2pPr>
            <a:lvl3pPr indent="-279400" lvl="2" marL="1371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3pPr>
            <a:lvl4pPr indent="-279400" lvl="3" marL="18288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4pPr>
            <a:lvl5pPr indent="-279400" lvl="4" marL="22860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5pPr>
            <a:lvl6pPr indent="-279400" lvl="5" marL="27432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6pPr>
            <a:lvl7pPr indent="-279400" lvl="6" marL="32004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7pPr>
            <a:lvl8pPr indent="-279400" lvl="7" marL="3657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8pPr>
            <a:lvl9pPr indent="-279400" lvl="8" marL="4114800" algn="l">
              <a:lnSpc>
                <a:spcPct val="115000"/>
              </a:lnSpc>
              <a:spcBef>
                <a:spcPts val="1000"/>
              </a:spcBef>
              <a:spcAft>
                <a:spcPts val="1000"/>
              </a:spcAft>
              <a:buClr>
                <a:schemeClr val="lt1"/>
              </a:buClr>
              <a:buSzPts val="800"/>
              <a:buFont typeface="Lato"/>
              <a:buChar char="■"/>
              <a:defRPr>
                <a:solidFill>
                  <a:schemeClr val="lt1"/>
                </a:solidFill>
                <a:latin typeface="Lato"/>
                <a:ea typeface="Lato"/>
                <a:cs typeface="Lato"/>
                <a:sym typeface="Lato"/>
              </a:defRPr>
            </a:lvl9pPr>
          </a:lstStyle>
          <a:p/>
        </p:txBody>
      </p:sp>
      <p:sp>
        <p:nvSpPr>
          <p:cNvPr id="835" name="Google Shape;835;p177"/>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pos="3888">
          <p15:clr>
            <a:srgbClr val="E46962"/>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836" name="Shape 836"/>
        <p:cNvGrpSpPr/>
        <p:nvPr/>
      </p:nvGrpSpPr>
      <p:grpSpPr>
        <a:xfrm>
          <a:off x="0" y="0"/>
          <a:ext cx="0" cy="0"/>
          <a:chOff x="0" y="0"/>
          <a:chExt cx="0" cy="0"/>
        </a:xfrm>
      </p:grpSpPr>
      <p:sp>
        <p:nvSpPr>
          <p:cNvPr id="837" name="Google Shape;837;p178"/>
          <p:cNvSpPr/>
          <p:nvPr/>
        </p:nvSpPr>
        <p:spPr>
          <a:xfrm>
            <a:off x="6766675" y="313611"/>
            <a:ext cx="2099700" cy="33423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838" name="Google Shape;838;p178"/>
          <p:cNvSpPr/>
          <p:nvPr/>
        </p:nvSpPr>
        <p:spPr>
          <a:xfrm>
            <a:off x="277425" y="3793361"/>
            <a:ext cx="3513600" cy="16086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839" name="Google Shape;839;p178"/>
          <p:cNvSpPr/>
          <p:nvPr/>
        </p:nvSpPr>
        <p:spPr>
          <a:xfrm>
            <a:off x="5298000" y="2048333"/>
            <a:ext cx="1350600" cy="1608600"/>
          </a:xfrm>
          <a:prstGeom prst="roundRect">
            <a:avLst>
              <a:gd fmla="val 20704"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None/>
            </a:pPr>
            <a:r>
              <a:t/>
            </a:r>
            <a:endParaRPr sz="1700">
              <a:solidFill>
                <a:schemeClr val="lt2"/>
              </a:solidFill>
              <a:latin typeface="Arimo"/>
              <a:ea typeface="Arimo"/>
              <a:cs typeface="Arimo"/>
              <a:sym typeface="Arimo"/>
            </a:endParaRPr>
          </a:p>
        </p:txBody>
      </p:sp>
      <p:sp>
        <p:nvSpPr>
          <p:cNvPr id="840" name="Google Shape;840;p178"/>
          <p:cNvSpPr/>
          <p:nvPr/>
        </p:nvSpPr>
        <p:spPr>
          <a:xfrm rot="-5400000">
            <a:off x="5545975" y="2324944"/>
            <a:ext cx="629700" cy="867300"/>
          </a:xfrm>
          <a:prstGeom prst="round2SameRect">
            <a:avLst>
              <a:gd fmla="val 49749"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2"/>
              </a:solidFill>
              <a:latin typeface="Arimo"/>
              <a:ea typeface="Arimo"/>
              <a:cs typeface="Arimo"/>
              <a:sym typeface="Arimo"/>
            </a:endParaRPr>
          </a:p>
        </p:txBody>
      </p:sp>
      <p:sp>
        <p:nvSpPr>
          <p:cNvPr id="841" name="Google Shape;841;p178"/>
          <p:cNvSpPr/>
          <p:nvPr/>
        </p:nvSpPr>
        <p:spPr>
          <a:xfrm>
            <a:off x="5426850" y="2437861"/>
            <a:ext cx="1092900" cy="6372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solidFill>
                <a:schemeClr val="lt2"/>
              </a:solidFill>
              <a:latin typeface="Arimo"/>
              <a:ea typeface="Arimo"/>
              <a:cs typeface="Arimo"/>
              <a:sym typeface="Arimo"/>
            </a:endParaRPr>
          </a:p>
        </p:txBody>
      </p:sp>
      <p:sp>
        <p:nvSpPr>
          <p:cNvPr id="842" name="Google Shape;842;p178"/>
          <p:cNvSpPr/>
          <p:nvPr>
            <p:ph idx="2" type="pic"/>
          </p:nvPr>
        </p:nvSpPr>
        <p:spPr>
          <a:xfrm>
            <a:off x="3910200" y="3786750"/>
            <a:ext cx="3486300" cy="1608600"/>
          </a:xfrm>
          <a:prstGeom prst="roundRect">
            <a:avLst>
              <a:gd fmla="val 16397" name="adj"/>
            </a:avLst>
          </a:prstGeom>
          <a:noFill/>
          <a:ln>
            <a:noFill/>
          </a:ln>
        </p:spPr>
      </p:sp>
      <p:sp>
        <p:nvSpPr>
          <p:cNvPr id="843" name="Google Shape;843;p178"/>
          <p:cNvSpPr/>
          <p:nvPr>
            <p:ph idx="3" type="pic"/>
          </p:nvPr>
        </p:nvSpPr>
        <p:spPr>
          <a:xfrm>
            <a:off x="277500" y="308333"/>
            <a:ext cx="2765700" cy="3348600"/>
          </a:xfrm>
          <a:prstGeom prst="roundRect">
            <a:avLst>
              <a:gd fmla="val 8721" name="adj"/>
            </a:avLst>
          </a:prstGeom>
          <a:noFill/>
          <a:ln>
            <a:noFill/>
          </a:ln>
        </p:spPr>
      </p:sp>
      <p:sp>
        <p:nvSpPr>
          <p:cNvPr id="844" name="Google Shape;844;p178"/>
          <p:cNvSpPr/>
          <p:nvPr>
            <p:ph idx="4" type="pic"/>
          </p:nvPr>
        </p:nvSpPr>
        <p:spPr>
          <a:xfrm>
            <a:off x="3161225" y="308333"/>
            <a:ext cx="1350600" cy="1608600"/>
          </a:xfrm>
          <a:prstGeom prst="roundRect">
            <a:avLst>
              <a:gd fmla="val 15267" name="adj"/>
            </a:avLst>
          </a:prstGeom>
          <a:noFill/>
          <a:ln>
            <a:noFill/>
          </a:ln>
        </p:spPr>
      </p:sp>
      <p:sp>
        <p:nvSpPr>
          <p:cNvPr id="845" name="Google Shape;845;p178"/>
          <p:cNvSpPr/>
          <p:nvPr>
            <p:ph idx="5" type="pic"/>
          </p:nvPr>
        </p:nvSpPr>
        <p:spPr>
          <a:xfrm>
            <a:off x="6883575" y="443944"/>
            <a:ext cx="1866000" cy="3083400"/>
          </a:xfrm>
          <a:prstGeom prst="roundRect">
            <a:avLst>
              <a:gd fmla="val 9097" name="adj"/>
            </a:avLst>
          </a:prstGeom>
          <a:noFill/>
          <a:ln>
            <a:noFill/>
          </a:ln>
        </p:spPr>
      </p:sp>
      <p:sp>
        <p:nvSpPr>
          <p:cNvPr id="846" name="Google Shape;846;p178"/>
          <p:cNvSpPr/>
          <p:nvPr>
            <p:ph idx="6" type="pic"/>
          </p:nvPr>
        </p:nvSpPr>
        <p:spPr>
          <a:xfrm>
            <a:off x="7516025" y="3786333"/>
            <a:ext cx="1350600" cy="1608600"/>
          </a:xfrm>
          <a:prstGeom prst="roundRect">
            <a:avLst>
              <a:gd fmla="val 16397" name="adj"/>
            </a:avLst>
          </a:prstGeom>
          <a:noFill/>
          <a:ln>
            <a:noFill/>
          </a:ln>
        </p:spPr>
      </p:sp>
      <p:sp>
        <p:nvSpPr>
          <p:cNvPr id="847" name="Google Shape;847;p178"/>
          <p:cNvSpPr/>
          <p:nvPr>
            <p:ph idx="7" type="pic"/>
          </p:nvPr>
        </p:nvSpPr>
        <p:spPr>
          <a:xfrm>
            <a:off x="394425" y="3920528"/>
            <a:ext cx="3279600" cy="1354200"/>
          </a:xfrm>
          <a:prstGeom prst="roundRect">
            <a:avLst>
              <a:gd fmla="val 11412" name="adj"/>
            </a:avLst>
          </a:prstGeom>
          <a:noFill/>
          <a:ln>
            <a:noFill/>
          </a:ln>
        </p:spPr>
      </p:sp>
      <p:sp>
        <p:nvSpPr>
          <p:cNvPr id="848" name="Google Shape;848;p178"/>
          <p:cNvSpPr/>
          <p:nvPr/>
        </p:nvSpPr>
        <p:spPr>
          <a:xfrm>
            <a:off x="3161225" y="2047333"/>
            <a:ext cx="2018700" cy="1608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849" name="Google Shape;849;p178"/>
          <p:cNvSpPr/>
          <p:nvPr/>
        </p:nvSpPr>
        <p:spPr>
          <a:xfrm>
            <a:off x="4629850" y="310334"/>
            <a:ext cx="2018700" cy="16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dk1"/>
              </a:solidFill>
              <a:latin typeface="Arimo"/>
              <a:ea typeface="Arimo"/>
              <a:cs typeface="Arimo"/>
              <a:sym typeface="Arimo"/>
            </a:endParaRPr>
          </a:p>
        </p:txBody>
      </p:sp>
      <p:cxnSp>
        <p:nvCxnSpPr>
          <p:cNvPr id="850" name="Google Shape;850;p178"/>
          <p:cNvCxnSpPr>
            <a:stCxn id="848" idx="1"/>
            <a:endCxn id="848" idx="3"/>
          </p:cNvCxnSpPr>
          <p:nvPr/>
        </p:nvCxnSpPr>
        <p:spPr>
          <a:xfrm>
            <a:off x="3161225" y="2851633"/>
            <a:ext cx="2018700" cy="0"/>
          </a:xfrm>
          <a:prstGeom prst="straightConnector1">
            <a:avLst/>
          </a:prstGeom>
          <a:noFill/>
          <a:ln cap="flat" cmpd="sng" w="9525">
            <a:solidFill>
              <a:schemeClr val="accent3"/>
            </a:solidFill>
            <a:prstDash val="solid"/>
            <a:round/>
            <a:headEnd len="med" w="med" type="none"/>
            <a:tailEnd len="med" w="med" type="none"/>
          </a:ln>
        </p:spPr>
      </p:cxnSp>
      <p:sp>
        <p:nvSpPr>
          <p:cNvPr id="851" name="Google Shape;851;p178"/>
          <p:cNvSpPr txBox="1"/>
          <p:nvPr>
            <p:ph idx="1" type="subTitle"/>
          </p:nvPr>
        </p:nvSpPr>
        <p:spPr>
          <a:xfrm>
            <a:off x="394425" y="4505722"/>
            <a:ext cx="3279600" cy="63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a:solidFill>
                  <a:schemeClr val="lt1"/>
                </a:solidFill>
                <a:latin typeface="Arimo"/>
                <a:ea typeface="Arimo"/>
                <a:cs typeface="Arimo"/>
                <a:sym typeface="Arimo"/>
              </a:defRPr>
            </a:lvl1pPr>
            <a:lvl2pPr lvl="1">
              <a:lnSpc>
                <a:spcPct val="90000"/>
              </a:lnSpc>
              <a:spcBef>
                <a:spcPts val="800"/>
              </a:spcBef>
              <a:spcAft>
                <a:spcPts val="0"/>
              </a:spcAft>
              <a:buNone/>
              <a:defRPr sz="1500">
                <a:solidFill>
                  <a:schemeClr val="lt1"/>
                </a:solidFill>
                <a:latin typeface="Arimo"/>
                <a:ea typeface="Arimo"/>
                <a:cs typeface="Arimo"/>
                <a:sym typeface="Arimo"/>
              </a:defRPr>
            </a:lvl2pPr>
            <a:lvl3pPr lvl="2">
              <a:lnSpc>
                <a:spcPct val="90000"/>
              </a:lnSpc>
              <a:spcBef>
                <a:spcPts val="800"/>
              </a:spcBef>
              <a:spcAft>
                <a:spcPts val="0"/>
              </a:spcAft>
              <a:buNone/>
              <a:defRPr sz="1500">
                <a:solidFill>
                  <a:schemeClr val="lt1"/>
                </a:solidFill>
                <a:latin typeface="Arimo"/>
                <a:ea typeface="Arimo"/>
                <a:cs typeface="Arimo"/>
                <a:sym typeface="Arimo"/>
              </a:defRPr>
            </a:lvl3pPr>
            <a:lvl4pPr lvl="3">
              <a:lnSpc>
                <a:spcPct val="90000"/>
              </a:lnSpc>
              <a:spcBef>
                <a:spcPts val="800"/>
              </a:spcBef>
              <a:spcAft>
                <a:spcPts val="0"/>
              </a:spcAft>
              <a:buNone/>
              <a:defRPr sz="1500">
                <a:solidFill>
                  <a:schemeClr val="lt1"/>
                </a:solidFill>
                <a:latin typeface="Arimo"/>
                <a:ea typeface="Arimo"/>
                <a:cs typeface="Arimo"/>
                <a:sym typeface="Arimo"/>
              </a:defRPr>
            </a:lvl4pPr>
            <a:lvl5pPr lvl="4">
              <a:lnSpc>
                <a:spcPct val="90000"/>
              </a:lnSpc>
              <a:spcBef>
                <a:spcPts val="800"/>
              </a:spcBef>
              <a:spcAft>
                <a:spcPts val="0"/>
              </a:spcAft>
              <a:buNone/>
              <a:defRPr sz="1500">
                <a:solidFill>
                  <a:schemeClr val="lt1"/>
                </a:solidFill>
                <a:latin typeface="Arimo"/>
                <a:ea typeface="Arimo"/>
                <a:cs typeface="Arimo"/>
                <a:sym typeface="Arimo"/>
              </a:defRPr>
            </a:lvl5pPr>
            <a:lvl6pPr lvl="5">
              <a:lnSpc>
                <a:spcPct val="90000"/>
              </a:lnSpc>
              <a:spcBef>
                <a:spcPts val="800"/>
              </a:spcBef>
              <a:spcAft>
                <a:spcPts val="0"/>
              </a:spcAft>
              <a:buNone/>
              <a:defRPr sz="1500">
                <a:solidFill>
                  <a:schemeClr val="lt1"/>
                </a:solidFill>
                <a:latin typeface="Arimo"/>
                <a:ea typeface="Arimo"/>
                <a:cs typeface="Arimo"/>
                <a:sym typeface="Arimo"/>
              </a:defRPr>
            </a:lvl6pPr>
            <a:lvl7pPr lvl="6">
              <a:lnSpc>
                <a:spcPct val="90000"/>
              </a:lnSpc>
              <a:spcBef>
                <a:spcPts val="800"/>
              </a:spcBef>
              <a:spcAft>
                <a:spcPts val="0"/>
              </a:spcAft>
              <a:buNone/>
              <a:defRPr sz="1500">
                <a:solidFill>
                  <a:schemeClr val="lt1"/>
                </a:solidFill>
                <a:latin typeface="Arimo"/>
                <a:ea typeface="Arimo"/>
                <a:cs typeface="Arimo"/>
                <a:sym typeface="Arimo"/>
              </a:defRPr>
            </a:lvl7pPr>
            <a:lvl8pPr lvl="7">
              <a:lnSpc>
                <a:spcPct val="90000"/>
              </a:lnSpc>
              <a:spcBef>
                <a:spcPts val="800"/>
              </a:spcBef>
              <a:spcAft>
                <a:spcPts val="0"/>
              </a:spcAft>
              <a:buNone/>
              <a:defRPr sz="1500">
                <a:solidFill>
                  <a:schemeClr val="lt1"/>
                </a:solidFill>
                <a:latin typeface="Arimo"/>
                <a:ea typeface="Arimo"/>
                <a:cs typeface="Arimo"/>
                <a:sym typeface="Arimo"/>
              </a:defRPr>
            </a:lvl8pPr>
            <a:lvl9pPr lvl="8">
              <a:lnSpc>
                <a:spcPct val="90000"/>
              </a:lnSpc>
              <a:spcBef>
                <a:spcPts val="800"/>
              </a:spcBef>
              <a:spcAft>
                <a:spcPts val="800"/>
              </a:spcAft>
              <a:buNone/>
              <a:defRPr sz="1500">
                <a:solidFill>
                  <a:schemeClr val="lt1"/>
                </a:solidFill>
                <a:latin typeface="Arimo"/>
                <a:ea typeface="Arimo"/>
                <a:cs typeface="Arimo"/>
                <a:sym typeface="Arimo"/>
              </a:defRPr>
            </a:lvl9pPr>
          </a:lstStyle>
          <a:p/>
        </p:txBody>
      </p:sp>
      <p:sp>
        <p:nvSpPr>
          <p:cNvPr id="852" name="Google Shape;852;p178"/>
          <p:cNvSpPr txBox="1"/>
          <p:nvPr>
            <p:ph idx="8" type="subTitle"/>
          </p:nvPr>
        </p:nvSpPr>
        <p:spPr>
          <a:xfrm>
            <a:off x="6883575" y="673194"/>
            <a:ext cx="1866000" cy="6372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a:solidFill>
                  <a:schemeClr val="lt2"/>
                </a:solidFill>
                <a:latin typeface="Arimo"/>
                <a:ea typeface="Arimo"/>
                <a:cs typeface="Arimo"/>
                <a:sym typeface="Arimo"/>
              </a:defRPr>
            </a:lvl1pPr>
            <a:lvl2pPr lvl="1">
              <a:lnSpc>
                <a:spcPct val="90000"/>
              </a:lnSpc>
              <a:spcBef>
                <a:spcPts val="800"/>
              </a:spcBef>
              <a:spcAft>
                <a:spcPts val="0"/>
              </a:spcAft>
              <a:buNone/>
              <a:defRPr sz="1500">
                <a:solidFill>
                  <a:schemeClr val="lt2"/>
                </a:solidFill>
                <a:latin typeface="Arimo"/>
                <a:ea typeface="Arimo"/>
                <a:cs typeface="Arimo"/>
                <a:sym typeface="Arimo"/>
              </a:defRPr>
            </a:lvl2pPr>
            <a:lvl3pPr lvl="2">
              <a:lnSpc>
                <a:spcPct val="90000"/>
              </a:lnSpc>
              <a:spcBef>
                <a:spcPts val="800"/>
              </a:spcBef>
              <a:spcAft>
                <a:spcPts val="0"/>
              </a:spcAft>
              <a:buNone/>
              <a:defRPr sz="1500">
                <a:solidFill>
                  <a:schemeClr val="lt2"/>
                </a:solidFill>
                <a:latin typeface="Arimo"/>
                <a:ea typeface="Arimo"/>
                <a:cs typeface="Arimo"/>
                <a:sym typeface="Arimo"/>
              </a:defRPr>
            </a:lvl3pPr>
            <a:lvl4pPr lvl="3">
              <a:lnSpc>
                <a:spcPct val="90000"/>
              </a:lnSpc>
              <a:spcBef>
                <a:spcPts val="800"/>
              </a:spcBef>
              <a:spcAft>
                <a:spcPts val="0"/>
              </a:spcAft>
              <a:buNone/>
              <a:defRPr sz="1500">
                <a:solidFill>
                  <a:schemeClr val="lt2"/>
                </a:solidFill>
                <a:latin typeface="Arimo"/>
                <a:ea typeface="Arimo"/>
                <a:cs typeface="Arimo"/>
                <a:sym typeface="Arimo"/>
              </a:defRPr>
            </a:lvl4pPr>
            <a:lvl5pPr lvl="4">
              <a:lnSpc>
                <a:spcPct val="90000"/>
              </a:lnSpc>
              <a:spcBef>
                <a:spcPts val="800"/>
              </a:spcBef>
              <a:spcAft>
                <a:spcPts val="0"/>
              </a:spcAft>
              <a:buNone/>
              <a:defRPr sz="1500">
                <a:solidFill>
                  <a:schemeClr val="lt2"/>
                </a:solidFill>
                <a:latin typeface="Arimo"/>
                <a:ea typeface="Arimo"/>
                <a:cs typeface="Arimo"/>
                <a:sym typeface="Arimo"/>
              </a:defRPr>
            </a:lvl5pPr>
            <a:lvl6pPr lvl="5">
              <a:lnSpc>
                <a:spcPct val="90000"/>
              </a:lnSpc>
              <a:spcBef>
                <a:spcPts val="800"/>
              </a:spcBef>
              <a:spcAft>
                <a:spcPts val="0"/>
              </a:spcAft>
              <a:buNone/>
              <a:defRPr sz="1500">
                <a:solidFill>
                  <a:schemeClr val="lt2"/>
                </a:solidFill>
                <a:latin typeface="Arimo"/>
                <a:ea typeface="Arimo"/>
                <a:cs typeface="Arimo"/>
                <a:sym typeface="Arimo"/>
              </a:defRPr>
            </a:lvl6pPr>
            <a:lvl7pPr lvl="6">
              <a:lnSpc>
                <a:spcPct val="90000"/>
              </a:lnSpc>
              <a:spcBef>
                <a:spcPts val="800"/>
              </a:spcBef>
              <a:spcAft>
                <a:spcPts val="0"/>
              </a:spcAft>
              <a:buNone/>
              <a:defRPr sz="1500">
                <a:solidFill>
                  <a:schemeClr val="lt2"/>
                </a:solidFill>
                <a:latin typeface="Arimo"/>
                <a:ea typeface="Arimo"/>
                <a:cs typeface="Arimo"/>
                <a:sym typeface="Arimo"/>
              </a:defRPr>
            </a:lvl7pPr>
            <a:lvl8pPr lvl="7">
              <a:lnSpc>
                <a:spcPct val="90000"/>
              </a:lnSpc>
              <a:spcBef>
                <a:spcPts val="800"/>
              </a:spcBef>
              <a:spcAft>
                <a:spcPts val="0"/>
              </a:spcAft>
              <a:buNone/>
              <a:defRPr sz="1500">
                <a:solidFill>
                  <a:schemeClr val="lt2"/>
                </a:solidFill>
                <a:latin typeface="Arimo"/>
                <a:ea typeface="Arimo"/>
                <a:cs typeface="Arimo"/>
                <a:sym typeface="Arimo"/>
              </a:defRPr>
            </a:lvl8pPr>
            <a:lvl9pPr lvl="8">
              <a:lnSpc>
                <a:spcPct val="90000"/>
              </a:lnSpc>
              <a:spcBef>
                <a:spcPts val="800"/>
              </a:spcBef>
              <a:spcAft>
                <a:spcPts val="800"/>
              </a:spcAft>
              <a:buNone/>
              <a:defRPr sz="1500">
                <a:solidFill>
                  <a:schemeClr val="lt2"/>
                </a:solidFill>
                <a:latin typeface="Arimo"/>
                <a:ea typeface="Arimo"/>
                <a:cs typeface="Arimo"/>
                <a:sym typeface="Arimo"/>
              </a:defRPr>
            </a:lvl9pPr>
          </a:lstStyle>
          <a:p/>
        </p:txBody>
      </p:sp>
      <p:sp>
        <p:nvSpPr>
          <p:cNvPr id="853" name="Google Shape;853;p178"/>
          <p:cNvSpPr txBox="1"/>
          <p:nvPr>
            <p:ph idx="9" type="subTitle"/>
          </p:nvPr>
        </p:nvSpPr>
        <p:spPr>
          <a:xfrm>
            <a:off x="3910200" y="4199083"/>
            <a:ext cx="3486300" cy="7839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sz="24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854" name="Google Shape;854;p178"/>
          <p:cNvSpPr txBox="1"/>
          <p:nvPr>
            <p:ph idx="13" type="subTitle"/>
          </p:nvPr>
        </p:nvSpPr>
        <p:spPr>
          <a:xfrm>
            <a:off x="291075" y="2857500"/>
            <a:ext cx="2765700" cy="7839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2400">
                <a:solidFill>
                  <a:schemeClr val="lt1"/>
                </a:solidFill>
                <a:latin typeface="Arimo"/>
                <a:ea typeface="Arimo"/>
                <a:cs typeface="Arimo"/>
                <a:sym typeface="Arimo"/>
              </a:defRPr>
            </a:lvl1pPr>
            <a:lvl2pPr lvl="1">
              <a:lnSpc>
                <a:spcPct val="90000"/>
              </a:lnSpc>
              <a:spcBef>
                <a:spcPts val="800"/>
              </a:spcBef>
              <a:spcAft>
                <a:spcPts val="0"/>
              </a:spcAft>
              <a:buNone/>
              <a:defRPr sz="2500">
                <a:solidFill>
                  <a:schemeClr val="lt1"/>
                </a:solidFill>
                <a:latin typeface="Arimo"/>
                <a:ea typeface="Arimo"/>
                <a:cs typeface="Arimo"/>
                <a:sym typeface="Arimo"/>
              </a:defRPr>
            </a:lvl2pPr>
            <a:lvl3pPr lvl="2">
              <a:lnSpc>
                <a:spcPct val="90000"/>
              </a:lnSpc>
              <a:spcBef>
                <a:spcPts val="800"/>
              </a:spcBef>
              <a:spcAft>
                <a:spcPts val="0"/>
              </a:spcAft>
              <a:buNone/>
              <a:defRPr sz="2500">
                <a:solidFill>
                  <a:schemeClr val="lt1"/>
                </a:solidFill>
                <a:latin typeface="Arimo"/>
                <a:ea typeface="Arimo"/>
                <a:cs typeface="Arimo"/>
                <a:sym typeface="Arimo"/>
              </a:defRPr>
            </a:lvl3pPr>
            <a:lvl4pPr lvl="3">
              <a:lnSpc>
                <a:spcPct val="90000"/>
              </a:lnSpc>
              <a:spcBef>
                <a:spcPts val="800"/>
              </a:spcBef>
              <a:spcAft>
                <a:spcPts val="0"/>
              </a:spcAft>
              <a:buNone/>
              <a:defRPr sz="2500">
                <a:solidFill>
                  <a:schemeClr val="lt1"/>
                </a:solidFill>
                <a:latin typeface="Arimo"/>
                <a:ea typeface="Arimo"/>
                <a:cs typeface="Arimo"/>
                <a:sym typeface="Arimo"/>
              </a:defRPr>
            </a:lvl4pPr>
            <a:lvl5pPr lvl="4">
              <a:lnSpc>
                <a:spcPct val="90000"/>
              </a:lnSpc>
              <a:spcBef>
                <a:spcPts val="800"/>
              </a:spcBef>
              <a:spcAft>
                <a:spcPts val="0"/>
              </a:spcAft>
              <a:buNone/>
              <a:defRPr sz="2500">
                <a:solidFill>
                  <a:schemeClr val="lt1"/>
                </a:solidFill>
                <a:latin typeface="Arimo"/>
                <a:ea typeface="Arimo"/>
                <a:cs typeface="Arimo"/>
                <a:sym typeface="Arimo"/>
              </a:defRPr>
            </a:lvl5pPr>
            <a:lvl6pPr lvl="5">
              <a:lnSpc>
                <a:spcPct val="90000"/>
              </a:lnSpc>
              <a:spcBef>
                <a:spcPts val="800"/>
              </a:spcBef>
              <a:spcAft>
                <a:spcPts val="0"/>
              </a:spcAft>
              <a:buNone/>
              <a:defRPr sz="2500">
                <a:solidFill>
                  <a:schemeClr val="lt1"/>
                </a:solidFill>
                <a:latin typeface="Arimo"/>
                <a:ea typeface="Arimo"/>
                <a:cs typeface="Arimo"/>
                <a:sym typeface="Arimo"/>
              </a:defRPr>
            </a:lvl6pPr>
            <a:lvl7pPr lvl="6">
              <a:lnSpc>
                <a:spcPct val="90000"/>
              </a:lnSpc>
              <a:spcBef>
                <a:spcPts val="800"/>
              </a:spcBef>
              <a:spcAft>
                <a:spcPts val="0"/>
              </a:spcAft>
              <a:buNone/>
              <a:defRPr sz="2500">
                <a:solidFill>
                  <a:schemeClr val="lt1"/>
                </a:solidFill>
                <a:latin typeface="Arimo"/>
                <a:ea typeface="Arimo"/>
                <a:cs typeface="Arimo"/>
                <a:sym typeface="Arimo"/>
              </a:defRPr>
            </a:lvl7pPr>
            <a:lvl8pPr lvl="7">
              <a:lnSpc>
                <a:spcPct val="90000"/>
              </a:lnSpc>
              <a:spcBef>
                <a:spcPts val="800"/>
              </a:spcBef>
              <a:spcAft>
                <a:spcPts val="0"/>
              </a:spcAft>
              <a:buNone/>
              <a:defRPr sz="2500">
                <a:solidFill>
                  <a:schemeClr val="lt1"/>
                </a:solidFill>
                <a:latin typeface="Arimo"/>
                <a:ea typeface="Arimo"/>
                <a:cs typeface="Arimo"/>
                <a:sym typeface="Arimo"/>
              </a:defRPr>
            </a:lvl8pPr>
            <a:lvl9pPr lvl="8">
              <a:lnSpc>
                <a:spcPct val="90000"/>
              </a:lnSpc>
              <a:spcBef>
                <a:spcPts val="800"/>
              </a:spcBef>
              <a:spcAft>
                <a:spcPts val="800"/>
              </a:spcAft>
              <a:buNone/>
              <a:defRPr sz="2500">
                <a:solidFill>
                  <a:schemeClr val="lt1"/>
                </a:solidFill>
                <a:latin typeface="Arimo"/>
                <a:ea typeface="Arimo"/>
                <a:cs typeface="Arimo"/>
                <a:sym typeface="Arimo"/>
              </a:defRPr>
            </a:lvl9pPr>
          </a:lstStyle>
          <a:p/>
        </p:txBody>
      </p:sp>
      <p:sp>
        <p:nvSpPr>
          <p:cNvPr id="855" name="Google Shape;855;p178"/>
          <p:cNvSpPr txBox="1"/>
          <p:nvPr>
            <p:ph idx="14" type="subTitle"/>
          </p:nvPr>
        </p:nvSpPr>
        <p:spPr>
          <a:xfrm>
            <a:off x="4629850" y="771557"/>
            <a:ext cx="2018700" cy="6297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sz="1800">
                <a:latin typeface="Arimo"/>
                <a:ea typeface="Arimo"/>
                <a:cs typeface="Arimo"/>
                <a:sym typeface="Arimo"/>
              </a:defRPr>
            </a:lvl1pPr>
            <a:lvl2pPr lvl="1" algn="ctr">
              <a:lnSpc>
                <a:spcPct val="90000"/>
              </a:lnSpc>
              <a:spcBef>
                <a:spcPts val="800"/>
              </a:spcBef>
              <a:spcAft>
                <a:spcPts val="0"/>
              </a:spcAft>
              <a:buNone/>
              <a:defRPr sz="2500">
                <a:latin typeface="Arimo"/>
                <a:ea typeface="Arimo"/>
                <a:cs typeface="Arimo"/>
                <a:sym typeface="Arimo"/>
              </a:defRPr>
            </a:lvl2pPr>
            <a:lvl3pPr lvl="2" algn="ctr">
              <a:lnSpc>
                <a:spcPct val="90000"/>
              </a:lnSpc>
              <a:spcBef>
                <a:spcPts val="800"/>
              </a:spcBef>
              <a:spcAft>
                <a:spcPts val="0"/>
              </a:spcAft>
              <a:buNone/>
              <a:defRPr sz="2500">
                <a:latin typeface="Arimo"/>
                <a:ea typeface="Arimo"/>
                <a:cs typeface="Arimo"/>
                <a:sym typeface="Arimo"/>
              </a:defRPr>
            </a:lvl3pPr>
            <a:lvl4pPr lvl="3" algn="ctr">
              <a:lnSpc>
                <a:spcPct val="90000"/>
              </a:lnSpc>
              <a:spcBef>
                <a:spcPts val="800"/>
              </a:spcBef>
              <a:spcAft>
                <a:spcPts val="0"/>
              </a:spcAft>
              <a:buNone/>
              <a:defRPr sz="2500">
                <a:latin typeface="Arimo"/>
                <a:ea typeface="Arimo"/>
                <a:cs typeface="Arimo"/>
                <a:sym typeface="Arimo"/>
              </a:defRPr>
            </a:lvl4pPr>
            <a:lvl5pPr lvl="4" algn="ctr">
              <a:lnSpc>
                <a:spcPct val="90000"/>
              </a:lnSpc>
              <a:spcBef>
                <a:spcPts val="800"/>
              </a:spcBef>
              <a:spcAft>
                <a:spcPts val="0"/>
              </a:spcAft>
              <a:buNone/>
              <a:defRPr sz="2500">
                <a:latin typeface="Arimo"/>
                <a:ea typeface="Arimo"/>
                <a:cs typeface="Arimo"/>
                <a:sym typeface="Arimo"/>
              </a:defRPr>
            </a:lvl5pPr>
            <a:lvl6pPr lvl="5" algn="ctr">
              <a:lnSpc>
                <a:spcPct val="90000"/>
              </a:lnSpc>
              <a:spcBef>
                <a:spcPts val="800"/>
              </a:spcBef>
              <a:spcAft>
                <a:spcPts val="0"/>
              </a:spcAft>
              <a:buNone/>
              <a:defRPr sz="2500">
                <a:latin typeface="Arimo"/>
                <a:ea typeface="Arimo"/>
                <a:cs typeface="Arimo"/>
                <a:sym typeface="Arimo"/>
              </a:defRPr>
            </a:lvl6pPr>
            <a:lvl7pPr lvl="6" algn="ctr">
              <a:lnSpc>
                <a:spcPct val="90000"/>
              </a:lnSpc>
              <a:spcBef>
                <a:spcPts val="800"/>
              </a:spcBef>
              <a:spcAft>
                <a:spcPts val="0"/>
              </a:spcAft>
              <a:buNone/>
              <a:defRPr sz="2500">
                <a:latin typeface="Arimo"/>
                <a:ea typeface="Arimo"/>
                <a:cs typeface="Arimo"/>
                <a:sym typeface="Arimo"/>
              </a:defRPr>
            </a:lvl7pPr>
            <a:lvl8pPr lvl="7" algn="ctr">
              <a:lnSpc>
                <a:spcPct val="90000"/>
              </a:lnSpc>
              <a:spcBef>
                <a:spcPts val="800"/>
              </a:spcBef>
              <a:spcAft>
                <a:spcPts val="0"/>
              </a:spcAft>
              <a:buNone/>
              <a:defRPr sz="2500">
                <a:latin typeface="Arimo"/>
                <a:ea typeface="Arimo"/>
                <a:cs typeface="Arimo"/>
                <a:sym typeface="Arimo"/>
              </a:defRPr>
            </a:lvl8pPr>
            <a:lvl9pPr lvl="8" algn="ctr">
              <a:lnSpc>
                <a:spcPct val="90000"/>
              </a:lnSpc>
              <a:spcBef>
                <a:spcPts val="800"/>
              </a:spcBef>
              <a:spcAft>
                <a:spcPts val="800"/>
              </a:spcAft>
              <a:buNone/>
              <a:defRPr sz="2500">
                <a:latin typeface="Arimo"/>
                <a:ea typeface="Arimo"/>
                <a:cs typeface="Arimo"/>
                <a:sym typeface="Arimo"/>
              </a:defRPr>
            </a:lvl9pPr>
          </a:lstStyle>
          <a:p/>
        </p:txBody>
      </p:sp>
      <p:sp>
        <p:nvSpPr>
          <p:cNvPr id="856" name="Google Shape;856;p178"/>
          <p:cNvSpPr txBox="1"/>
          <p:nvPr>
            <p:ph idx="15" type="subTitle"/>
          </p:nvPr>
        </p:nvSpPr>
        <p:spPr>
          <a:xfrm>
            <a:off x="4629900" y="1544978"/>
            <a:ext cx="2018700" cy="249000"/>
          </a:xfrm>
          <a:prstGeom prst="rect">
            <a:avLst/>
          </a:prstGeom>
        </p:spPr>
        <p:txBody>
          <a:bodyPr anchorCtr="0" anchor="b" bIns="0" lIns="91425" spcFirstLastPara="1" rIns="91425" wrap="square" tIns="0">
            <a:spAutoFit/>
          </a:bodyPr>
          <a:lstStyle>
            <a:lvl1pPr lvl="0" algn="ctr">
              <a:lnSpc>
                <a:spcPct val="90000"/>
              </a:lnSpc>
              <a:spcBef>
                <a:spcPts val="0"/>
              </a:spcBef>
              <a:spcAft>
                <a:spcPts val="0"/>
              </a:spcAft>
              <a:buNone/>
              <a:defRPr sz="1000" u="sng"/>
            </a:lvl1pPr>
            <a:lvl2pPr lvl="1" algn="ctr">
              <a:lnSpc>
                <a:spcPct val="90000"/>
              </a:lnSpc>
              <a:spcBef>
                <a:spcPts val="800"/>
              </a:spcBef>
              <a:spcAft>
                <a:spcPts val="0"/>
              </a:spcAft>
              <a:buNone/>
              <a:defRPr sz="2700">
                <a:latin typeface="Arimo"/>
                <a:ea typeface="Arimo"/>
                <a:cs typeface="Arimo"/>
                <a:sym typeface="Arimo"/>
              </a:defRPr>
            </a:lvl2pPr>
            <a:lvl3pPr lvl="2" algn="ctr">
              <a:lnSpc>
                <a:spcPct val="90000"/>
              </a:lnSpc>
              <a:spcBef>
                <a:spcPts val="800"/>
              </a:spcBef>
              <a:spcAft>
                <a:spcPts val="0"/>
              </a:spcAft>
              <a:buNone/>
              <a:defRPr sz="2700">
                <a:latin typeface="Arimo"/>
                <a:ea typeface="Arimo"/>
                <a:cs typeface="Arimo"/>
                <a:sym typeface="Arimo"/>
              </a:defRPr>
            </a:lvl3pPr>
            <a:lvl4pPr lvl="3" algn="ctr">
              <a:lnSpc>
                <a:spcPct val="90000"/>
              </a:lnSpc>
              <a:spcBef>
                <a:spcPts val="800"/>
              </a:spcBef>
              <a:spcAft>
                <a:spcPts val="0"/>
              </a:spcAft>
              <a:buNone/>
              <a:defRPr sz="2700">
                <a:latin typeface="Arimo"/>
                <a:ea typeface="Arimo"/>
                <a:cs typeface="Arimo"/>
                <a:sym typeface="Arimo"/>
              </a:defRPr>
            </a:lvl4pPr>
            <a:lvl5pPr lvl="4" algn="ctr">
              <a:lnSpc>
                <a:spcPct val="90000"/>
              </a:lnSpc>
              <a:spcBef>
                <a:spcPts val="800"/>
              </a:spcBef>
              <a:spcAft>
                <a:spcPts val="0"/>
              </a:spcAft>
              <a:buNone/>
              <a:defRPr sz="2700">
                <a:latin typeface="Arimo"/>
                <a:ea typeface="Arimo"/>
                <a:cs typeface="Arimo"/>
                <a:sym typeface="Arimo"/>
              </a:defRPr>
            </a:lvl5pPr>
            <a:lvl6pPr lvl="5" algn="ctr">
              <a:lnSpc>
                <a:spcPct val="90000"/>
              </a:lnSpc>
              <a:spcBef>
                <a:spcPts val="800"/>
              </a:spcBef>
              <a:spcAft>
                <a:spcPts val="0"/>
              </a:spcAft>
              <a:buNone/>
              <a:defRPr sz="2700">
                <a:latin typeface="Arimo"/>
                <a:ea typeface="Arimo"/>
                <a:cs typeface="Arimo"/>
                <a:sym typeface="Arimo"/>
              </a:defRPr>
            </a:lvl6pPr>
            <a:lvl7pPr lvl="6" algn="ctr">
              <a:lnSpc>
                <a:spcPct val="90000"/>
              </a:lnSpc>
              <a:spcBef>
                <a:spcPts val="800"/>
              </a:spcBef>
              <a:spcAft>
                <a:spcPts val="0"/>
              </a:spcAft>
              <a:buNone/>
              <a:defRPr sz="2700">
                <a:latin typeface="Arimo"/>
                <a:ea typeface="Arimo"/>
                <a:cs typeface="Arimo"/>
                <a:sym typeface="Arimo"/>
              </a:defRPr>
            </a:lvl7pPr>
            <a:lvl8pPr lvl="7" algn="ctr">
              <a:lnSpc>
                <a:spcPct val="90000"/>
              </a:lnSpc>
              <a:spcBef>
                <a:spcPts val="800"/>
              </a:spcBef>
              <a:spcAft>
                <a:spcPts val="0"/>
              </a:spcAft>
              <a:buNone/>
              <a:defRPr sz="2700">
                <a:latin typeface="Arimo"/>
                <a:ea typeface="Arimo"/>
                <a:cs typeface="Arimo"/>
                <a:sym typeface="Arimo"/>
              </a:defRPr>
            </a:lvl8pPr>
            <a:lvl9pPr lvl="8" algn="ctr">
              <a:lnSpc>
                <a:spcPct val="90000"/>
              </a:lnSpc>
              <a:spcBef>
                <a:spcPts val="800"/>
              </a:spcBef>
              <a:spcAft>
                <a:spcPts val="800"/>
              </a:spcAft>
              <a:buNone/>
              <a:defRPr sz="2700">
                <a:latin typeface="Arimo"/>
                <a:ea typeface="Arimo"/>
                <a:cs typeface="Arimo"/>
                <a:sym typeface="Arimo"/>
              </a:defRPr>
            </a:lvl9pPr>
          </a:lstStyle>
          <a:p/>
        </p:txBody>
      </p:sp>
      <p:sp>
        <p:nvSpPr>
          <p:cNvPr id="857" name="Google Shape;857;p178"/>
          <p:cNvSpPr txBox="1"/>
          <p:nvPr>
            <p:ph idx="16" type="subTitle"/>
          </p:nvPr>
        </p:nvSpPr>
        <p:spPr>
          <a:xfrm>
            <a:off x="3596775" y="2546667"/>
            <a:ext cx="1507500" cy="2490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700">
                <a:solidFill>
                  <a:schemeClr val="lt2"/>
                </a:solidFill>
                <a:latin typeface="Arimo"/>
                <a:ea typeface="Arimo"/>
                <a:cs typeface="Arimo"/>
                <a:sym typeface="Arimo"/>
              </a:defRPr>
            </a:lvl2pPr>
            <a:lvl3pPr lvl="2" algn="ctr">
              <a:lnSpc>
                <a:spcPct val="90000"/>
              </a:lnSpc>
              <a:spcBef>
                <a:spcPts val="800"/>
              </a:spcBef>
              <a:spcAft>
                <a:spcPts val="0"/>
              </a:spcAft>
              <a:buNone/>
              <a:defRPr sz="2700">
                <a:solidFill>
                  <a:schemeClr val="lt2"/>
                </a:solidFill>
                <a:latin typeface="Arimo"/>
                <a:ea typeface="Arimo"/>
                <a:cs typeface="Arimo"/>
                <a:sym typeface="Arimo"/>
              </a:defRPr>
            </a:lvl3pPr>
            <a:lvl4pPr lvl="3" algn="ctr">
              <a:lnSpc>
                <a:spcPct val="90000"/>
              </a:lnSpc>
              <a:spcBef>
                <a:spcPts val="800"/>
              </a:spcBef>
              <a:spcAft>
                <a:spcPts val="0"/>
              </a:spcAft>
              <a:buNone/>
              <a:defRPr sz="2700">
                <a:solidFill>
                  <a:schemeClr val="lt2"/>
                </a:solidFill>
                <a:latin typeface="Arimo"/>
                <a:ea typeface="Arimo"/>
                <a:cs typeface="Arimo"/>
                <a:sym typeface="Arimo"/>
              </a:defRPr>
            </a:lvl4pPr>
            <a:lvl5pPr lvl="4" algn="ctr">
              <a:lnSpc>
                <a:spcPct val="90000"/>
              </a:lnSpc>
              <a:spcBef>
                <a:spcPts val="800"/>
              </a:spcBef>
              <a:spcAft>
                <a:spcPts val="0"/>
              </a:spcAft>
              <a:buNone/>
              <a:defRPr sz="2700">
                <a:solidFill>
                  <a:schemeClr val="lt2"/>
                </a:solidFill>
                <a:latin typeface="Arimo"/>
                <a:ea typeface="Arimo"/>
                <a:cs typeface="Arimo"/>
                <a:sym typeface="Arimo"/>
              </a:defRPr>
            </a:lvl5pPr>
            <a:lvl6pPr lvl="5" algn="ctr">
              <a:lnSpc>
                <a:spcPct val="90000"/>
              </a:lnSpc>
              <a:spcBef>
                <a:spcPts val="800"/>
              </a:spcBef>
              <a:spcAft>
                <a:spcPts val="0"/>
              </a:spcAft>
              <a:buNone/>
              <a:defRPr sz="2700">
                <a:solidFill>
                  <a:schemeClr val="lt2"/>
                </a:solidFill>
                <a:latin typeface="Arimo"/>
                <a:ea typeface="Arimo"/>
                <a:cs typeface="Arimo"/>
                <a:sym typeface="Arimo"/>
              </a:defRPr>
            </a:lvl6pPr>
            <a:lvl7pPr lvl="6" algn="ctr">
              <a:lnSpc>
                <a:spcPct val="90000"/>
              </a:lnSpc>
              <a:spcBef>
                <a:spcPts val="800"/>
              </a:spcBef>
              <a:spcAft>
                <a:spcPts val="0"/>
              </a:spcAft>
              <a:buNone/>
              <a:defRPr sz="2700">
                <a:solidFill>
                  <a:schemeClr val="lt2"/>
                </a:solidFill>
                <a:latin typeface="Arimo"/>
                <a:ea typeface="Arimo"/>
                <a:cs typeface="Arimo"/>
                <a:sym typeface="Arimo"/>
              </a:defRPr>
            </a:lvl7pPr>
            <a:lvl8pPr lvl="7" algn="ctr">
              <a:lnSpc>
                <a:spcPct val="90000"/>
              </a:lnSpc>
              <a:spcBef>
                <a:spcPts val="800"/>
              </a:spcBef>
              <a:spcAft>
                <a:spcPts val="0"/>
              </a:spcAft>
              <a:buNone/>
              <a:defRPr sz="2700">
                <a:solidFill>
                  <a:schemeClr val="lt2"/>
                </a:solidFill>
                <a:latin typeface="Arimo"/>
                <a:ea typeface="Arimo"/>
                <a:cs typeface="Arimo"/>
                <a:sym typeface="Arimo"/>
              </a:defRPr>
            </a:lvl8pPr>
            <a:lvl9pPr lvl="8" algn="ctr">
              <a:lnSpc>
                <a:spcPct val="90000"/>
              </a:lnSpc>
              <a:spcBef>
                <a:spcPts val="800"/>
              </a:spcBef>
              <a:spcAft>
                <a:spcPts val="800"/>
              </a:spcAft>
              <a:buNone/>
              <a:defRPr sz="2700">
                <a:solidFill>
                  <a:schemeClr val="lt2"/>
                </a:solidFill>
                <a:latin typeface="Arimo"/>
                <a:ea typeface="Arimo"/>
                <a:cs typeface="Arimo"/>
                <a:sym typeface="Arimo"/>
              </a:defRPr>
            </a:lvl9pPr>
          </a:lstStyle>
          <a:p/>
        </p:txBody>
      </p:sp>
      <p:sp>
        <p:nvSpPr>
          <p:cNvPr id="858" name="Google Shape;858;p178"/>
          <p:cNvSpPr txBox="1"/>
          <p:nvPr>
            <p:ph idx="17" type="subTitle"/>
          </p:nvPr>
        </p:nvSpPr>
        <p:spPr>
          <a:xfrm>
            <a:off x="3596775" y="3330389"/>
            <a:ext cx="1507500" cy="2490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700">
                <a:solidFill>
                  <a:schemeClr val="lt2"/>
                </a:solidFill>
                <a:latin typeface="Arimo"/>
                <a:ea typeface="Arimo"/>
                <a:cs typeface="Arimo"/>
                <a:sym typeface="Arimo"/>
              </a:defRPr>
            </a:lvl2pPr>
            <a:lvl3pPr lvl="2" algn="ctr">
              <a:lnSpc>
                <a:spcPct val="90000"/>
              </a:lnSpc>
              <a:spcBef>
                <a:spcPts val="800"/>
              </a:spcBef>
              <a:spcAft>
                <a:spcPts val="0"/>
              </a:spcAft>
              <a:buNone/>
              <a:defRPr sz="2700">
                <a:solidFill>
                  <a:schemeClr val="lt2"/>
                </a:solidFill>
                <a:latin typeface="Arimo"/>
                <a:ea typeface="Arimo"/>
                <a:cs typeface="Arimo"/>
                <a:sym typeface="Arimo"/>
              </a:defRPr>
            </a:lvl3pPr>
            <a:lvl4pPr lvl="3" algn="ctr">
              <a:lnSpc>
                <a:spcPct val="90000"/>
              </a:lnSpc>
              <a:spcBef>
                <a:spcPts val="800"/>
              </a:spcBef>
              <a:spcAft>
                <a:spcPts val="0"/>
              </a:spcAft>
              <a:buNone/>
              <a:defRPr sz="2700">
                <a:solidFill>
                  <a:schemeClr val="lt2"/>
                </a:solidFill>
                <a:latin typeface="Arimo"/>
                <a:ea typeface="Arimo"/>
                <a:cs typeface="Arimo"/>
                <a:sym typeface="Arimo"/>
              </a:defRPr>
            </a:lvl4pPr>
            <a:lvl5pPr lvl="4" algn="ctr">
              <a:lnSpc>
                <a:spcPct val="90000"/>
              </a:lnSpc>
              <a:spcBef>
                <a:spcPts val="800"/>
              </a:spcBef>
              <a:spcAft>
                <a:spcPts val="0"/>
              </a:spcAft>
              <a:buNone/>
              <a:defRPr sz="2700">
                <a:solidFill>
                  <a:schemeClr val="lt2"/>
                </a:solidFill>
                <a:latin typeface="Arimo"/>
                <a:ea typeface="Arimo"/>
                <a:cs typeface="Arimo"/>
                <a:sym typeface="Arimo"/>
              </a:defRPr>
            </a:lvl5pPr>
            <a:lvl6pPr lvl="5" algn="ctr">
              <a:lnSpc>
                <a:spcPct val="90000"/>
              </a:lnSpc>
              <a:spcBef>
                <a:spcPts val="800"/>
              </a:spcBef>
              <a:spcAft>
                <a:spcPts val="0"/>
              </a:spcAft>
              <a:buNone/>
              <a:defRPr sz="2700">
                <a:solidFill>
                  <a:schemeClr val="lt2"/>
                </a:solidFill>
                <a:latin typeface="Arimo"/>
                <a:ea typeface="Arimo"/>
                <a:cs typeface="Arimo"/>
                <a:sym typeface="Arimo"/>
              </a:defRPr>
            </a:lvl6pPr>
            <a:lvl7pPr lvl="6" algn="ctr">
              <a:lnSpc>
                <a:spcPct val="90000"/>
              </a:lnSpc>
              <a:spcBef>
                <a:spcPts val="800"/>
              </a:spcBef>
              <a:spcAft>
                <a:spcPts val="0"/>
              </a:spcAft>
              <a:buNone/>
              <a:defRPr sz="2700">
                <a:solidFill>
                  <a:schemeClr val="lt2"/>
                </a:solidFill>
                <a:latin typeface="Arimo"/>
                <a:ea typeface="Arimo"/>
                <a:cs typeface="Arimo"/>
                <a:sym typeface="Arimo"/>
              </a:defRPr>
            </a:lvl7pPr>
            <a:lvl8pPr lvl="7" algn="ctr">
              <a:lnSpc>
                <a:spcPct val="90000"/>
              </a:lnSpc>
              <a:spcBef>
                <a:spcPts val="800"/>
              </a:spcBef>
              <a:spcAft>
                <a:spcPts val="0"/>
              </a:spcAft>
              <a:buNone/>
              <a:defRPr sz="2700">
                <a:solidFill>
                  <a:schemeClr val="lt2"/>
                </a:solidFill>
                <a:latin typeface="Arimo"/>
                <a:ea typeface="Arimo"/>
                <a:cs typeface="Arimo"/>
                <a:sym typeface="Arimo"/>
              </a:defRPr>
            </a:lvl8pPr>
            <a:lvl9pPr lvl="8" algn="ctr">
              <a:lnSpc>
                <a:spcPct val="90000"/>
              </a:lnSpc>
              <a:spcBef>
                <a:spcPts val="800"/>
              </a:spcBef>
              <a:spcAft>
                <a:spcPts val="800"/>
              </a:spcAft>
              <a:buNone/>
              <a:defRPr sz="2700">
                <a:solidFill>
                  <a:schemeClr val="lt2"/>
                </a:solidFill>
                <a:latin typeface="Arimo"/>
                <a:ea typeface="Arimo"/>
                <a:cs typeface="Arimo"/>
                <a:sym typeface="Arimo"/>
              </a:defRPr>
            </a:lvl9pPr>
          </a:lstStyle>
          <a:p/>
        </p:txBody>
      </p:sp>
      <p:sp>
        <p:nvSpPr>
          <p:cNvPr id="859" name="Google Shape;859;p178"/>
          <p:cNvSpPr txBox="1"/>
          <p:nvPr>
            <p:ph idx="18" type="subTitle"/>
          </p:nvPr>
        </p:nvSpPr>
        <p:spPr>
          <a:xfrm>
            <a:off x="3596675" y="2149444"/>
            <a:ext cx="1507500" cy="39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860" name="Google Shape;860;p178"/>
          <p:cNvSpPr txBox="1"/>
          <p:nvPr>
            <p:ph idx="19" type="subTitle"/>
          </p:nvPr>
        </p:nvSpPr>
        <p:spPr>
          <a:xfrm>
            <a:off x="3596775" y="2909125"/>
            <a:ext cx="1507500" cy="39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861" name="Google Shape;861;p178"/>
          <p:cNvSpPr txBox="1"/>
          <p:nvPr>
            <p:ph idx="20" type="subTitle"/>
          </p:nvPr>
        </p:nvSpPr>
        <p:spPr>
          <a:xfrm>
            <a:off x="5297950" y="3206222"/>
            <a:ext cx="1350600" cy="321000"/>
          </a:xfrm>
          <a:prstGeom prst="rect">
            <a:avLst/>
          </a:prstGeom>
        </p:spPr>
        <p:txBody>
          <a:bodyPr anchorCtr="0" anchor="ctr" bIns="0" lIns="91425" spcFirstLastPara="1" rIns="91425" wrap="square" tIns="0">
            <a:spAutoFit/>
          </a:bodyPr>
          <a:lstStyle>
            <a:lvl1pPr lvl="0" algn="ctr">
              <a:spcBef>
                <a:spcPts val="0"/>
              </a:spcBef>
              <a:spcAft>
                <a:spcPts val="0"/>
              </a:spcAft>
              <a:buNone/>
              <a:defRPr sz="1000" u="sng">
                <a:solidFill>
                  <a:schemeClr val="lt2"/>
                </a:solidFill>
              </a:defRPr>
            </a:lvl1pPr>
            <a:lvl2pPr lvl="1" algn="ctr">
              <a:spcBef>
                <a:spcPts val="800"/>
              </a:spcBef>
              <a:spcAft>
                <a:spcPts val="0"/>
              </a:spcAft>
              <a:buNone/>
              <a:defRPr sz="1000">
                <a:solidFill>
                  <a:schemeClr val="lt2"/>
                </a:solidFill>
                <a:latin typeface="Arimo"/>
                <a:ea typeface="Arimo"/>
                <a:cs typeface="Arimo"/>
                <a:sym typeface="Arimo"/>
              </a:defRPr>
            </a:lvl2pPr>
            <a:lvl3pPr lvl="2" algn="ctr">
              <a:spcBef>
                <a:spcPts val="800"/>
              </a:spcBef>
              <a:spcAft>
                <a:spcPts val="0"/>
              </a:spcAft>
              <a:buNone/>
              <a:defRPr sz="1000">
                <a:solidFill>
                  <a:schemeClr val="lt2"/>
                </a:solidFill>
                <a:latin typeface="Arimo"/>
                <a:ea typeface="Arimo"/>
                <a:cs typeface="Arimo"/>
                <a:sym typeface="Arimo"/>
              </a:defRPr>
            </a:lvl3pPr>
            <a:lvl4pPr lvl="3" algn="ctr">
              <a:spcBef>
                <a:spcPts val="800"/>
              </a:spcBef>
              <a:spcAft>
                <a:spcPts val="0"/>
              </a:spcAft>
              <a:buNone/>
              <a:defRPr sz="1000">
                <a:solidFill>
                  <a:schemeClr val="lt2"/>
                </a:solidFill>
                <a:latin typeface="Arimo"/>
                <a:ea typeface="Arimo"/>
                <a:cs typeface="Arimo"/>
                <a:sym typeface="Arimo"/>
              </a:defRPr>
            </a:lvl4pPr>
            <a:lvl5pPr lvl="4" algn="ctr">
              <a:spcBef>
                <a:spcPts val="800"/>
              </a:spcBef>
              <a:spcAft>
                <a:spcPts val="0"/>
              </a:spcAft>
              <a:buNone/>
              <a:defRPr sz="1000">
                <a:solidFill>
                  <a:schemeClr val="lt2"/>
                </a:solidFill>
                <a:latin typeface="Arimo"/>
                <a:ea typeface="Arimo"/>
                <a:cs typeface="Arimo"/>
                <a:sym typeface="Arimo"/>
              </a:defRPr>
            </a:lvl5pPr>
            <a:lvl6pPr lvl="5" algn="ctr">
              <a:spcBef>
                <a:spcPts val="800"/>
              </a:spcBef>
              <a:spcAft>
                <a:spcPts val="0"/>
              </a:spcAft>
              <a:buNone/>
              <a:defRPr sz="1000">
                <a:solidFill>
                  <a:schemeClr val="lt2"/>
                </a:solidFill>
                <a:latin typeface="Arimo"/>
                <a:ea typeface="Arimo"/>
                <a:cs typeface="Arimo"/>
                <a:sym typeface="Arimo"/>
              </a:defRPr>
            </a:lvl6pPr>
            <a:lvl7pPr lvl="6" algn="ctr">
              <a:spcBef>
                <a:spcPts val="800"/>
              </a:spcBef>
              <a:spcAft>
                <a:spcPts val="0"/>
              </a:spcAft>
              <a:buNone/>
              <a:defRPr sz="1000">
                <a:solidFill>
                  <a:schemeClr val="lt2"/>
                </a:solidFill>
                <a:latin typeface="Arimo"/>
                <a:ea typeface="Arimo"/>
                <a:cs typeface="Arimo"/>
                <a:sym typeface="Arimo"/>
              </a:defRPr>
            </a:lvl7pPr>
            <a:lvl8pPr lvl="7" algn="ctr">
              <a:spcBef>
                <a:spcPts val="800"/>
              </a:spcBef>
              <a:spcAft>
                <a:spcPts val="0"/>
              </a:spcAft>
              <a:buNone/>
              <a:defRPr sz="1000">
                <a:solidFill>
                  <a:schemeClr val="lt2"/>
                </a:solidFill>
                <a:latin typeface="Arimo"/>
                <a:ea typeface="Arimo"/>
                <a:cs typeface="Arimo"/>
                <a:sym typeface="Arimo"/>
              </a:defRPr>
            </a:lvl8pPr>
            <a:lvl9pPr lvl="8" algn="ctr">
              <a:spcBef>
                <a:spcPts val="800"/>
              </a:spcBef>
              <a:spcAft>
                <a:spcPts val="800"/>
              </a:spcAft>
              <a:buNone/>
              <a:defRPr sz="1000">
                <a:solidFill>
                  <a:schemeClr val="lt2"/>
                </a:solidFill>
                <a:latin typeface="Arimo"/>
                <a:ea typeface="Arimo"/>
                <a:cs typeface="Arimo"/>
                <a:sym typeface="Arimo"/>
              </a:defRPr>
            </a:lvl9pPr>
          </a:lstStyle>
          <a:p/>
        </p:txBody>
      </p:sp>
      <p:sp>
        <p:nvSpPr>
          <p:cNvPr id="862" name="Google Shape;862;p178"/>
          <p:cNvSpPr txBox="1"/>
          <p:nvPr>
            <p:ph idx="12" type="sldNum"/>
          </p:nvPr>
        </p:nvSpPr>
        <p:spPr>
          <a:xfrm>
            <a:off x="8208648" y="5277667"/>
            <a:ext cx="657900" cy="2133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863" name="Google Shape;863;p178"/>
          <p:cNvSpPr txBox="1"/>
          <p:nvPr>
            <p:ph idx="21" type="subTitle"/>
          </p:nvPr>
        </p:nvSpPr>
        <p:spPr>
          <a:xfrm>
            <a:off x="5426775" y="2460861"/>
            <a:ext cx="1092900" cy="629700"/>
          </a:xfrm>
          <a:prstGeom prst="rect">
            <a:avLst/>
          </a:prstGeom>
        </p:spPr>
        <p:txBody>
          <a:bodyPr anchorCtr="0" anchor="ctr" bIns="91425" lIns="91425" spcFirstLastPara="1" rIns="91425" wrap="square" tIns="91425">
            <a:spAutoFit/>
          </a:bodyPr>
          <a:lstStyle>
            <a:lvl1pPr lvl="0" algn="ctr">
              <a:spcBef>
                <a:spcPts val="0"/>
              </a:spcBef>
              <a:spcAft>
                <a:spcPts val="0"/>
              </a:spcAft>
              <a:buNone/>
              <a:defRPr sz="20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amp; Outcomes">
  <p:cSld name="MAIN_POINT_2">
    <p:bg>
      <p:bgPr>
        <a:solidFill>
          <a:schemeClr val="dk1"/>
        </a:solidFill>
      </p:bgPr>
    </p:bg>
    <p:spTree>
      <p:nvGrpSpPr>
        <p:cNvPr id="864" name="Shape 864"/>
        <p:cNvGrpSpPr/>
        <p:nvPr/>
      </p:nvGrpSpPr>
      <p:grpSpPr>
        <a:xfrm>
          <a:off x="0" y="0"/>
          <a:ext cx="0" cy="0"/>
          <a:chOff x="0" y="0"/>
          <a:chExt cx="0" cy="0"/>
        </a:xfrm>
      </p:grpSpPr>
      <p:sp>
        <p:nvSpPr>
          <p:cNvPr id="865" name="Google Shape;865;p179"/>
          <p:cNvSpPr txBox="1"/>
          <p:nvPr>
            <p:ph idx="1" type="body"/>
          </p:nvPr>
        </p:nvSpPr>
        <p:spPr>
          <a:xfrm>
            <a:off x="228600" y="5230417"/>
            <a:ext cx="2936700" cy="484800"/>
          </a:xfrm>
          <a:prstGeom prst="rect">
            <a:avLst/>
          </a:prstGeom>
        </p:spPr>
        <p:txBody>
          <a:bodyPr anchorCtr="0" anchor="ctr" bIns="0" lIns="0" spcFirstLastPara="1" rIns="0" wrap="square" tIns="0">
            <a:sp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800"/>
              </a:spcBef>
              <a:spcAft>
                <a:spcPts val="0"/>
              </a:spcAft>
              <a:buClr>
                <a:schemeClr val="lt1"/>
              </a:buClr>
              <a:buSzPts val="1400"/>
              <a:buChar char="○"/>
              <a:defRPr>
                <a:solidFill>
                  <a:schemeClr val="lt1"/>
                </a:solidFill>
              </a:defRPr>
            </a:lvl2pPr>
            <a:lvl3pPr indent="-317500" lvl="2" marL="1371600">
              <a:spcBef>
                <a:spcPts val="800"/>
              </a:spcBef>
              <a:spcAft>
                <a:spcPts val="0"/>
              </a:spcAft>
              <a:buClr>
                <a:schemeClr val="lt1"/>
              </a:buClr>
              <a:buSzPts val="1400"/>
              <a:buChar char="■"/>
              <a:defRPr>
                <a:solidFill>
                  <a:schemeClr val="lt1"/>
                </a:solidFill>
              </a:defRPr>
            </a:lvl3pPr>
            <a:lvl4pPr indent="-317500" lvl="3" marL="1828800">
              <a:spcBef>
                <a:spcPts val="800"/>
              </a:spcBef>
              <a:spcAft>
                <a:spcPts val="0"/>
              </a:spcAft>
              <a:buClr>
                <a:schemeClr val="lt1"/>
              </a:buClr>
              <a:buSzPts val="1400"/>
              <a:buChar char="●"/>
              <a:defRPr>
                <a:solidFill>
                  <a:schemeClr val="lt1"/>
                </a:solidFill>
              </a:defRPr>
            </a:lvl4pPr>
            <a:lvl5pPr indent="-317500" lvl="4" marL="2286000">
              <a:spcBef>
                <a:spcPts val="800"/>
              </a:spcBef>
              <a:spcAft>
                <a:spcPts val="0"/>
              </a:spcAft>
              <a:buClr>
                <a:schemeClr val="lt1"/>
              </a:buClr>
              <a:buSzPts val="1400"/>
              <a:buChar char="○"/>
              <a:defRPr>
                <a:solidFill>
                  <a:schemeClr val="lt1"/>
                </a:solidFill>
              </a:defRPr>
            </a:lvl5pPr>
            <a:lvl6pPr indent="-317500" lvl="5" marL="2743200">
              <a:spcBef>
                <a:spcPts val="800"/>
              </a:spcBef>
              <a:spcAft>
                <a:spcPts val="0"/>
              </a:spcAft>
              <a:buClr>
                <a:schemeClr val="lt1"/>
              </a:buClr>
              <a:buSzPts val="1400"/>
              <a:buChar char="■"/>
              <a:defRPr>
                <a:solidFill>
                  <a:schemeClr val="lt1"/>
                </a:solidFill>
              </a:defRPr>
            </a:lvl6pPr>
            <a:lvl7pPr indent="-317500" lvl="6" marL="3200400">
              <a:spcBef>
                <a:spcPts val="800"/>
              </a:spcBef>
              <a:spcAft>
                <a:spcPts val="0"/>
              </a:spcAft>
              <a:buClr>
                <a:schemeClr val="lt1"/>
              </a:buClr>
              <a:buSzPts val="1400"/>
              <a:buChar char="●"/>
              <a:defRPr>
                <a:solidFill>
                  <a:schemeClr val="lt1"/>
                </a:solidFill>
              </a:defRPr>
            </a:lvl7pPr>
            <a:lvl8pPr indent="-317500" lvl="7" marL="3657600">
              <a:spcBef>
                <a:spcPts val="800"/>
              </a:spcBef>
              <a:spcAft>
                <a:spcPts val="0"/>
              </a:spcAft>
              <a:buClr>
                <a:schemeClr val="lt1"/>
              </a:buClr>
              <a:buSzPts val="1400"/>
              <a:buChar char="○"/>
              <a:defRPr>
                <a:solidFill>
                  <a:schemeClr val="lt1"/>
                </a:solidFill>
              </a:defRPr>
            </a:lvl8pPr>
            <a:lvl9pPr indent="-317500" lvl="8" marL="4114800">
              <a:spcBef>
                <a:spcPts val="800"/>
              </a:spcBef>
              <a:spcAft>
                <a:spcPts val="800"/>
              </a:spcAft>
              <a:buClr>
                <a:schemeClr val="lt1"/>
              </a:buClr>
              <a:buSzPts val="1400"/>
              <a:buChar char="■"/>
              <a:defRPr>
                <a:solidFill>
                  <a:schemeClr val="lt1"/>
                </a:solidFill>
              </a:defRPr>
            </a:lvl9pPr>
          </a:lstStyle>
          <a:p/>
        </p:txBody>
      </p:sp>
      <p:sp>
        <p:nvSpPr>
          <p:cNvPr id="866" name="Google Shape;866;p179"/>
          <p:cNvSpPr txBox="1"/>
          <p:nvPr>
            <p:ph idx="2" type="subTitle"/>
          </p:nvPr>
        </p:nvSpPr>
        <p:spPr>
          <a:xfrm>
            <a:off x="5380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67" name="Google Shape;867;p179"/>
          <p:cNvSpPr txBox="1"/>
          <p:nvPr>
            <p:ph idx="3" type="body"/>
          </p:nvPr>
        </p:nvSpPr>
        <p:spPr>
          <a:xfrm>
            <a:off x="5380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68" name="Google Shape;868;p179"/>
          <p:cNvSpPr txBox="1"/>
          <p:nvPr>
            <p:ph type="title"/>
          </p:nvPr>
        </p:nvSpPr>
        <p:spPr>
          <a:xfrm>
            <a:off x="393700" y="4369583"/>
            <a:ext cx="3582000" cy="7056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869" name="Google Shape;869;p179"/>
          <p:cNvSpPr txBox="1"/>
          <p:nvPr>
            <p:ph idx="4" type="subTitle"/>
          </p:nvPr>
        </p:nvSpPr>
        <p:spPr>
          <a:xfrm>
            <a:off x="538050" y="136053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0" name="Google Shape;870;p179"/>
          <p:cNvSpPr txBox="1"/>
          <p:nvPr>
            <p:ph idx="5" type="body"/>
          </p:nvPr>
        </p:nvSpPr>
        <p:spPr>
          <a:xfrm>
            <a:off x="5380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1" name="Google Shape;871;p179"/>
          <p:cNvSpPr txBox="1"/>
          <p:nvPr>
            <p:ph idx="6" type="subTitle"/>
          </p:nvPr>
        </p:nvSpPr>
        <p:spPr>
          <a:xfrm>
            <a:off x="538050" y="2367557"/>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2" name="Google Shape;872;p179"/>
          <p:cNvSpPr txBox="1"/>
          <p:nvPr>
            <p:ph idx="7" type="body"/>
          </p:nvPr>
        </p:nvSpPr>
        <p:spPr>
          <a:xfrm>
            <a:off x="538050" y="2697412"/>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3" name="Google Shape;873;p179"/>
          <p:cNvSpPr txBox="1"/>
          <p:nvPr>
            <p:ph idx="8" type="subTitle"/>
          </p:nvPr>
        </p:nvSpPr>
        <p:spPr>
          <a:xfrm>
            <a:off x="538050" y="3374589"/>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4" name="Google Shape;874;p179"/>
          <p:cNvSpPr txBox="1"/>
          <p:nvPr>
            <p:ph idx="9" type="body"/>
          </p:nvPr>
        </p:nvSpPr>
        <p:spPr>
          <a:xfrm>
            <a:off x="538050" y="370444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5" name="Google Shape;875;p179"/>
          <p:cNvSpPr txBox="1"/>
          <p:nvPr>
            <p:ph idx="13" type="body"/>
          </p:nvPr>
        </p:nvSpPr>
        <p:spPr>
          <a:xfrm>
            <a:off x="49829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6" name="Google Shape;876;p179"/>
          <p:cNvSpPr txBox="1"/>
          <p:nvPr>
            <p:ph idx="14" type="title"/>
          </p:nvPr>
        </p:nvSpPr>
        <p:spPr>
          <a:xfrm>
            <a:off x="4798700" y="4369583"/>
            <a:ext cx="3582000" cy="7056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877" name="Google Shape;877;p179"/>
          <p:cNvSpPr txBox="1"/>
          <p:nvPr>
            <p:ph idx="15" type="subTitle"/>
          </p:nvPr>
        </p:nvSpPr>
        <p:spPr>
          <a:xfrm>
            <a:off x="4982950" y="1360531"/>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8" name="Google Shape;878;p179"/>
          <p:cNvSpPr txBox="1"/>
          <p:nvPr>
            <p:ph idx="16" type="body"/>
          </p:nvPr>
        </p:nvSpPr>
        <p:spPr>
          <a:xfrm>
            <a:off x="49829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9" name="Google Shape;879;p179"/>
          <p:cNvSpPr txBox="1"/>
          <p:nvPr>
            <p:ph idx="17" type="subTitle"/>
          </p:nvPr>
        </p:nvSpPr>
        <p:spPr>
          <a:xfrm>
            <a:off x="4982950" y="2367556"/>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80" name="Google Shape;880;p179"/>
          <p:cNvSpPr txBox="1"/>
          <p:nvPr>
            <p:ph idx="18" type="body"/>
          </p:nvPr>
        </p:nvSpPr>
        <p:spPr>
          <a:xfrm>
            <a:off x="4982950" y="2697411"/>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81" name="Google Shape;881;p179"/>
          <p:cNvSpPr txBox="1"/>
          <p:nvPr>
            <p:ph idx="19" type="subTitle"/>
          </p:nvPr>
        </p:nvSpPr>
        <p:spPr>
          <a:xfrm>
            <a:off x="4982950" y="3374587"/>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82" name="Google Shape;882;p179"/>
          <p:cNvSpPr txBox="1"/>
          <p:nvPr>
            <p:ph idx="20" type="body"/>
          </p:nvPr>
        </p:nvSpPr>
        <p:spPr>
          <a:xfrm>
            <a:off x="4982950" y="3704443"/>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83" name="Google Shape;883;p179"/>
          <p:cNvSpPr txBox="1"/>
          <p:nvPr>
            <p:ph idx="21" type="subTitle"/>
          </p:nvPr>
        </p:nvSpPr>
        <p:spPr>
          <a:xfrm>
            <a:off x="49829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884" name="Shape 884"/>
        <p:cNvGrpSpPr/>
        <p:nvPr/>
      </p:nvGrpSpPr>
      <p:grpSpPr>
        <a:xfrm>
          <a:off x="0" y="0"/>
          <a:ext cx="0" cy="0"/>
          <a:chOff x="0" y="0"/>
          <a:chExt cx="0" cy="0"/>
        </a:xfrm>
      </p:grpSpPr>
      <p:sp>
        <p:nvSpPr>
          <p:cNvPr id="885" name="Google Shape;885;p180"/>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800"/>
              </a:spcBef>
              <a:spcAft>
                <a:spcPts val="0"/>
              </a:spcAft>
              <a:buClr>
                <a:schemeClr val="lt1"/>
              </a:buClr>
              <a:buSzPts val="4800"/>
              <a:buFont typeface="IBM Plex Sans"/>
              <a:buNone/>
              <a:defRPr sz="4800">
                <a:solidFill>
                  <a:schemeClr val="lt1"/>
                </a:solidFill>
              </a:defRPr>
            </a:lvl2pPr>
            <a:lvl3pPr lvl="2" algn="ctr">
              <a:spcBef>
                <a:spcPts val="800"/>
              </a:spcBef>
              <a:spcAft>
                <a:spcPts val="0"/>
              </a:spcAft>
              <a:buClr>
                <a:schemeClr val="lt1"/>
              </a:buClr>
              <a:buSzPts val="4800"/>
              <a:buFont typeface="IBM Plex Sans"/>
              <a:buNone/>
              <a:defRPr sz="4800">
                <a:solidFill>
                  <a:schemeClr val="lt1"/>
                </a:solidFill>
              </a:defRPr>
            </a:lvl3pPr>
            <a:lvl4pPr lvl="3" algn="ctr">
              <a:spcBef>
                <a:spcPts val="800"/>
              </a:spcBef>
              <a:spcAft>
                <a:spcPts val="0"/>
              </a:spcAft>
              <a:buClr>
                <a:schemeClr val="lt1"/>
              </a:buClr>
              <a:buSzPts val="4800"/>
              <a:buFont typeface="IBM Plex Sans"/>
              <a:buNone/>
              <a:defRPr sz="4800">
                <a:solidFill>
                  <a:schemeClr val="lt1"/>
                </a:solidFill>
              </a:defRPr>
            </a:lvl4pPr>
            <a:lvl5pPr lvl="4" algn="ctr">
              <a:spcBef>
                <a:spcPts val="800"/>
              </a:spcBef>
              <a:spcAft>
                <a:spcPts val="0"/>
              </a:spcAft>
              <a:buClr>
                <a:schemeClr val="lt1"/>
              </a:buClr>
              <a:buSzPts val="4800"/>
              <a:buFont typeface="IBM Plex Sans"/>
              <a:buNone/>
              <a:defRPr sz="4800">
                <a:solidFill>
                  <a:schemeClr val="lt1"/>
                </a:solidFill>
              </a:defRPr>
            </a:lvl5pPr>
            <a:lvl6pPr lvl="5" algn="ctr">
              <a:spcBef>
                <a:spcPts val="800"/>
              </a:spcBef>
              <a:spcAft>
                <a:spcPts val="0"/>
              </a:spcAft>
              <a:buClr>
                <a:schemeClr val="lt1"/>
              </a:buClr>
              <a:buSzPts val="4800"/>
              <a:buFont typeface="IBM Plex Sans"/>
              <a:buNone/>
              <a:defRPr sz="4800">
                <a:solidFill>
                  <a:schemeClr val="lt1"/>
                </a:solidFill>
              </a:defRPr>
            </a:lvl6pPr>
            <a:lvl7pPr lvl="6" algn="ctr">
              <a:spcBef>
                <a:spcPts val="800"/>
              </a:spcBef>
              <a:spcAft>
                <a:spcPts val="0"/>
              </a:spcAft>
              <a:buClr>
                <a:schemeClr val="lt1"/>
              </a:buClr>
              <a:buSzPts val="4800"/>
              <a:buFont typeface="IBM Plex Sans"/>
              <a:buNone/>
              <a:defRPr sz="4800">
                <a:solidFill>
                  <a:schemeClr val="lt1"/>
                </a:solidFill>
              </a:defRPr>
            </a:lvl7pPr>
            <a:lvl8pPr lvl="7" algn="ctr">
              <a:spcBef>
                <a:spcPts val="800"/>
              </a:spcBef>
              <a:spcAft>
                <a:spcPts val="0"/>
              </a:spcAft>
              <a:buClr>
                <a:schemeClr val="lt1"/>
              </a:buClr>
              <a:buSzPts val="4800"/>
              <a:buFont typeface="IBM Plex Sans"/>
              <a:buNone/>
              <a:defRPr sz="4800">
                <a:solidFill>
                  <a:schemeClr val="lt1"/>
                </a:solidFill>
              </a:defRPr>
            </a:lvl8pPr>
            <a:lvl9pPr lvl="8" algn="ctr">
              <a:spcBef>
                <a:spcPts val="800"/>
              </a:spcBef>
              <a:spcAft>
                <a:spcPts val="800"/>
              </a:spcAft>
              <a:buClr>
                <a:schemeClr val="lt1"/>
              </a:buClr>
              <a:buSzPts val="4800"/>
              <a:buFont typeface="IBM Plex Sans"/>
              <a:buNone/>
              <a:defRPr sz="4800">
                <a:solidFill>
                  <a:schemeClr val="lt1"/>
                </a:solidFill>
              </a:defRPr>
            </a:lvl9pPr>
          </a:lstStyle>
          <a:p/>
        </p:txBody>
      </p:sp>
      <p:sp>
        <p:nvSpPr>
          <p:cNvPr id="886" name="Google Shape;886;p180"/>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800"/>
              </a:spcBef>
              <a:spcAft>
                <a:spcPts val="0"/>
              </a:spcAft>
              <a:buClr>
                <a:schemeClr val="lt1"/>
              </a:buClr>
              <a:buSzPts val="1200"/>
              <a:buFont typeface="IBM Plex Sans"/>
              <a:buChar char="○"/>
              <a:defRPr sz="1200">
                <a:solidFill>
                  <a:schemeClr val="lt1"/>
                </a:solidFill>
              </a:defRPr>
            </a:lvl2pPr>
            <a:lvl3pPr indent="-304800" lvl="2" marL="1371600" algn="ctr">
              <a:spcBef>
                <a:spcPts val="800"/>
              </a:spcBef>
              <a:spcAft>
                <a:spcPts val="0"/>
              </a:spcAft>
              <a:buClr>
                <a:schemeClr val="lt1"/>
              </a:buClr>
              <a:buSzPts val="1200"/>
              <a:buFont typeface="IBM Plex Sans"/>
              <a:buChar char="■"/>
              <a:defRPr sz="1200">
                <a:solidFill>
                  <a:schemeClr val="lt1"/>
                </a:solidFill>
              </a:defRPr>
            </a:lvl3pPr>
            <a:lvl4pPr indent="-304800" lvl="3" marL="1828800" algn="ctr">
              <a:spcBef>
                <a:spcPts val="800"/>
              </a:spcBef>
              <a:spcAft>
                <a:spcPts val="0"/>
              </a:spcAft>
              <a:buClr>
                <a:schemeClr val="lt1"/>
              </a:buClr>
              <a:buSzPts val="1200"/>
              <a:buFont typeface="IBM Plex Sans"/>
              <a:buChar char="●"/>
              <a:defRPr sz="1200">
                <a:solidFill>
                  <a:schemeClr val="lt1"/>
                </a:solidFill>
              </a:defRPr>
            </a:lvl4pPr>
            <a:lvl5pPr indent="-304800" lvl="4" marL="2286000" algn="ctr">
              <a:spcBef>
                <a:spcPts val="800"/>
              </a:spcBef>
              <a:spcAft>
                <a:spcPts val="0"/>
              </a:spcAft>
              <a:buClr>
                <a:schemeClr val="lt1"/>
              </a:buClr>
              <a:buSzPts val="1200"/>
              <a:buFont typeface="IBM Plex Sans"/>
              <a:buChar char="○"/>
              <a:defRPr sz="1200">
                <a:solidFill>
                  <a:schemeClr val="lt1"/>
                </a:solidFill>
              </a:defRPr>
            </a:lvl5pPr>
            <a:lvl6pPr indent="-304800" lvl="5" marL="2743200" algn="ctr">
              <a:spcBef>
                <a:spcPts val="800"/>
              </a:spcBef>
              <a:spcAft>
                <a:spcPts val="0"/>
              </a:spcAft>
              <a:buClr>
                <a:schemeClr val="lt1"/>
              </a:buClr>
              <a:buSzPts val="1200"/>
              <a:buFont typeface="IBM Plex Sans"/>
              <a:buChar char="■"/>
              <a:defRPr sz="1200">
                <a:solidFill>
                  <a:schemeClr val="lt1"/>
                </a:solidFill>
              </a:defRPr>
            </a:lvl6pPr>
            <a:lvl7pPr indent="-304800" lvl="6" marL="3200400" algn="ctr">
              <a:spcBef>
                <a:spcPts val="800"/>
              </a:spcBef>
              <a:spcAft>
                <a:spcPts val="0"/>
              </a:spcAft>
              <a:buClr>
                <a:schemeClr val="lt1"/>
              </a:buClr>
              <a:buSzPts val="1200"/>
              <a:buFont typeface="IBM Plex Sans"/>
              <a:buChar char="●"/>
              <a:defRPr sz="1200">
                <a:solidFill>
                  <a:schemeClr val="lt1"/>
                </a:solidFill>
              </a:defRPr>
            </a:lvl7pPr>
            <a:lvl8pPr indent="-304800" lvl="7" marL="3657600" algn="ctr">
              <a:spcBef>
                <a:spcPts val="800"/>
              </a:spcBef>
              <a:spcAft>
                <a:spcPts val="0"/>
              </a:spcAft>
              <a:buClr>
                <a:schemeClr val="lt1"/>
              </a:buClr>
              <a:buSzPts val="1200"/>
              <a:buFont typeface="IBM Plex Sans"/>
              <a:buChar char="○"/>
              <a:defRPr sz="1200">
                <a:solidFill>
                  <a:schemeClr val="lt1"/>
                </a:solidFill>
              </a:defRPr>
            </a:lvl8pPr>
            <a:lvl9pPr indent="-304800" lvl="8" marL="4114800" algn="ctr">
              <a:spcBef>
                <a:spcPts val="800"/>
              </a:spcBef>
              <a:spcAft>
                <a:spcPts val="800"/>
              </a:spcAft>
              <a:buClr>
                <a:schemeClr val="lt1"/>
              </a:buClr>
              <a:buSzPts val="1200"/>
              <a:buFont typeface="IBM Plex Sans"/>
              <a:buChar char="■"/>
              <a:defRPr sz="1200">
                <a:solidFill>
                  <a:schemeClr val="lt1"/>
                </a:solidFill>
              </a:defRPr>
            </a:lvl9pPr>
          </a:lstStyle>
          <a:p/>
        </p:txBody>
      </p:sp>
      <p:sp>
        <p:nvSpPr>
          <p:cNvPr id="887" name="Google Shape;887;p180"/>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888" name="Google Shape;888;p180"/>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800"/>
              </a:spcBef>
              <a:spcAft>
                <a:spcPts val="0"/>
              </a:spcAft>
              <a:buClr>
                <a:schemeClr val="lt1"/>
              </a:buClr>
              <a:buSzPts val="1000"/>
              <a:buFont typeface="IBM Plex Sans"/>
              <a:buChar char="○"/>
              <a:defRPr>
                <a:solidFill>
                  <a:schemeClr val="lt1"/>
                </a:solidFill>
              </a:defRPr>
            </a:lvl2pPr>
            <a:lvl3pPr indent="-292100" lvl="2" marL="1371600">
              <a:spcBef>
                <a:spcPts val="800"/>
              </a:spcBef>
              <a:spcAft>
                <a:spcPts val="0"/>
              </a:spcAft>
              <a:buClr>
                <a:schemeClr val="lt1"/>
              </a:buClr>
              <a:buSzPts val="1000"/>
              <a:buFont typeface="IBM Plex Sans"/>
              <a:buChar char="■"/>
              <a:defRPr>
                <a:solidFill>
                  <a:schemeClr val="lt1"/>
                </a:solidFill>
              </a:defRPr>
            </a:lvl3pPr>
            <a:lvl4pPr indent="-292100" lvl="3" marL="1828800">
              <a:spcBef>
                <a:spcPts val="800"/>
              </a:spcBef>
              <a:spcAft>
                <a:spcPts val="0"/>
              </a:spcAft>
              <a:buClr>
                <a:schemeClr val="lt1"/>
              </a:buClr>
              <a:buSzPts val="1000"/>
              <a:buFont typeface="IBM Plex Sans"/>
              <a:buChar char="●"/>
              <a:defRPr>
                <a:solidFill>
                  <a:schemeClr val="lt1"/>
                </a:solidFill>
              </a:defRPr>
            </a:lvl4pPr>
            <a:lvl5pPr indent="-292100" lvl="4" marL="2286000">
              <a:spcBef>
                <a:spcPts val="800"/>
              </a:spcBef>
              <a:spcAft>
                <a:spcPts val="0"/>
              </a:spcAft>
              <a:buClr>
                <a:schemeClr val="lt1"/>
              </a:buClr>
              <a:buSzPts val="1000"/>
              <a:buFont typeface="IBM Plex Sans"/>
              <a:buChar char="○"/>
              <a:defRPr>
                <a:solidFill>
                  <a:schemeClr val="lt1"/>
                </a:solidFill>
              </a:defRPr>
            </a:lvl5pPr>
            <a:lvl6pPr indent="-292100" lvl="5" marL="2743200">
              <a:spcBef>
                <a:spcPts val="800"/>
              </a:spcBef>
              <a:spcAft>
                <a:spcPts val="0"/>
              </a:spcAft>
              <a:buClr>
                <a:schemeClr val="lt1"/>
              </a:buClr>
              <a:buSzPts val="1000"/>
              <a:buFont typeface="IBM Plex Sans"/>
              <a:buChar char="■"/>
              <a:defRPr>
                <a:solidFill>
                  <a:schemeClr val="lt1"/>
                </a:solidFill>
              </a:defRPr>
            </a:lvl6pPr>
            <a:lvl7pPr indent="-292100" lvl="6" marL="3200400">
              <a:spcBef>
                <a:spcPts val="800"/>
              </a:spcBef>
              <a:spcAft>
                <a:spcPts val="0"/>
              </a:spcAft>
              <a:buClr>
                <a:schemeClr val="lt1"/>
              </a:buClr>
              <a:buSzPts val="1000"/>
              <a:buFont typeface="IBM Plex Sans"/>
              <a:buChar char="●"/>
              <a:defRPr>
                <a:solidFill>
                  <a:schemeClr val="lt1"/>
                </a:solidFill>
              </a:defRPr>
            </a:lvl7pPr>
            <a:lvl8pPr indent="-292100" lvl="7" marL="3657600">
              <a:spcBef>
                <a:spcPts val="800"/>
              </a:spcBef>
              <a:spcAft>
                <a:spcPts val="0"/>
              </a:spcAft>
              <a:buClr>
                <a:schemeClr val="lt1"/>
              </a:buClr>
              <a:buSzPts val="1000"/>
              <a:buFont typeface="IBM Plex Sans"/>
              <a:buChar char="○"/>
              <a:defRPr>
                <a:solidFill>
                  <a:schemeClr val="lt1"/>
                </a:solidFill>
              </a:defRPr>
            </a:lvl8pPr>
            <a:lvl9pPr indent="-292100" lvl="8" marL="4114800">
              <a:spcBef>
                <a:spcPts val="800"/>
              </a:spcBef>
              <a:spcAft>
                <a:spcPts val="800"/>
              </a:spcAft>
              <a:buClr>
                <a:schemeClr val="lt1"/>
              </a:buClr>
              <a:buSzPts val="1000"/>
              <a:buFont typeface="IBM Plex Sans"/>
              <a:buChar char="■"/>
              <a:defRPr>
                <a:solidFill>
                  <a:schemeClr val="lt1"/>
                </a:solidFill>
              </a:defRPr>
            </a:lvl9pPr>
          </a:lstStyle>
          <a:p/>
        </p:txBody>
      </p:sp>
      <p:sp>
        <p:nvSpPr>
          <p:cNvPr id="889" name="Google Shape;889;p180"/>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90" name="Google Shape;890;p180"/>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91" name="Google Shape;891;p180"/>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92" name="Google Shape;892;p180"/>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800"/>
              </a:spcBef>
              <a:spcAft>
                <a:spcPts val="0"/>
              </a:spcAft>
              <a:buClr>
                <a:schemeClr val="lt1"/>
              </a:buClr>
              <a:buSzPts val="4800"/>
              <a:buFont typeface="IBM Plex Sans"/>
              <a:buNone/>
              <a:defRPr sz="4800">
                <a:solidFill>
                  <a:schemeClr val="lt1"/>
                </a:solidFill>
              </a:defRPr>
            </a:lvl2pPr>
            <a:lvl3pPr lvl="2" algn="ctr">
              <a:spcBef>
                <a:spcPts val="800"/>
              </a:spcBef>
              <a:spcAft>
                <a:spcPts val="0"/>
              </a:spcAft>
              <a:buClr>
                <a:schemeClr val="lt1"/>
              </a:buClr>
              <a:buSzPts val="4800"/>
              <a:buFont typeface="IBM Plex Sans"/>
              <a:buNone/>
              <a:defRPr sz="4800">
                <a:solidFill>
                  <a:schemeClr val="lt1"/>
                </a:solidFill>
              </a:defRPr>
            </a:lvl3pPr>
            <a:lvl4pPr lvl="3" algn="ctr">
              <a:spcBef>
                <a:spcPts val="800"/>
              </a:spcBef>
              <a:spcAft>
                <a:spcPts val="0"/>
              </a:spcAft>
              <a:buClr>
                <a:schemeClr val="lt1"/>
              </a:buClr>
              <a:buSzPts val="4800"/>
              <a:buFont typeface="IBM Plex Sans"/>
              <a:buNone/>
              <a:defRPr sz="4800">
                <a:solidFill>
                  <a:schemeClr val="lt1"/>
                </a:solidFill>
              </a:defRPr>
            </a:lvl4pPr>
            <a:lvl5pPr lvl="4" algn="ctr">
              <a:spcBef>
                <a:spcPts val="800"/>
              </a:spcBef>
              <a:spcAft>
                <a:spcPts val="0"/>
              </a:spcAft>
              <a:buClr>
                <a:schemeClr val="lt1"/>
              </a:buClr>
              <a:buSzPts val="4800"/>
              <a:buFont typeface="IBM Plex Sans"/>
              <a:buNone/>
              <a:defRPr sz="4800">
                <a:solidFill>
                  <a:schemeClr val="lt1"/>
                </a:solidFill>
              </a:defRPr>
            </a:lvl5pPr>
            <a:lvl6pPr lvl="5" algn="ctr">
              <a:spcBef>
                <a:spcPts val="800"/>
              </a:spcBef>
              <a:spcAft>
                <a:spcPts val="0"/>
              </a:spcAft>
              <a:buClr>
                <a:schemeClr val="lt1"/>
              </a:buClr>
              <a:buSzPts val="4800"/>
              <a:buFont typeface="IBM Plex Sans"/>
              <a:buNone/>
              <a:defRPr sz="4800">
                <a:solidFill>
                  <a:schemeClr val="lt1"/>
                </a:solidFill>
              </a:defRPr>
            </a:lvl6pPr>
            <a:lvl7pPr lvl="6" algn="ctr">
              <a:spcBef>
                <a:spcPts val="800"/>
              </a:spcBef>
              <a:spcAft>
                <a:spcPts val="0"/>
              </a:spcAft>
              <a:buClr>
                <a:schemeClr val="lt1"/>
              </a:buClr>
              <a:buSzPts val="4800"/>
              <a:buFont typeface="IBM Plex Sans"/>
              <a:buNone/>
              <a:defRPr sz="4800">
                <a:solidFill>
                  <a:schemeClr val="lt1"/>
                </a:solidFill>
              </a:defRPr>
            </a:lvl7pPr>
            <a:lvl8pPr lvl="7" algn="ctr">
              <a:spcBef>
                <a:spcPts val="800"/>
              </a:spcBef>
              <a:spcAft>
                <a:spcPts val="0"/>
              </a:spcAft>
              <a:buClr>
                <a:schemeClr val="lt1"/>
              </a:buClr>
              <a:buSzPts val="4800"/>
              <a:buFont typeface="IBM Plex Sans"/>
              <a:buNone/>
              <a:defRPr sz="4800">
                <a:solidFill>
                  <a:schemeClr val="lt1"/>
                </a:solidFill>
              </a:defRPr>
            </a:lvl8pPr>
            <a:lvl9pPr lvl="8" algn="ctr">
              <a:spcBef>
                <a:spcPts val="800"/>
              </a:spcBef>
              <a:spcAft>
                <a:spcPts val="800"/>
              </a:spcAft>
              <a:buClr>
                <a:schemeClr val="lt1"/>
              </a:buClr>
              <a:buSzPts val="4800"/>
              <a:buFont typeface="IBM Plex Sans"/>
              <a:buNone/>
              <a:defRPr sz="4800">
                <a:solidFill>
                  <a:schemeClr val="lt1"/>
                </a:solidFill>
              </a:defRPr>
            </a:lvl9pPr>
          </a:lstStyle>
          <a:p/>
        </p:txBody>
      </p:sp>
      <p:sp>
        <p:nvSpPr>
          <p:cNvPr id="893" name="Google Shape;893;p180"/>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894" name="Google Shape;894;p180"/>
          <p:cNvSpPr txBox="1"/>
          <p:nvPr>
            <p:ph type="title"/>
          </p:nvPr>
        </p:nvSpPr>
        <p:spPr>
          <a:xfrm>
            <a:off x="436725" y="1368694"/>
            <a:ext cx="4182300" cy="653100"/>
          </a:xfrm>
          <a:prstGeom prst="rect">
            <a:avLst/>
          </a:prstGeom>
        </p:spPr>
        <p:txBody>
          <a:bodyPr anchorCtr="0" anchor="ctr" bIns="0" lIns="0" spcFirstLastPara="1" rIns="0" wrap="square" tIns="0">
            <a:norm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895" name="Google Shape;895;p180"/>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896" name="Google Shape;896;p180"/>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800"/>
              </a:spcBef>
              <a:spcAft>
                <a:spcPts val="0"/>
              </a:spcAft>
              <a:buClr>
                <a:schemeClr val="lt1"/>
              </a:buClr>
              <a:buSzPts val="800"/>
              <a:buFont typeface="IBM Plex Sans"/>
              <a:buNone/>
              <a:defRPr sz="800">
                <a:solidFill>
                  <a:schemeClr val="lt1"/>
                </a:solidFill>
              </a:defRPr>
            </a:lvl2pPr>
            <a:lvl3pPr lvl="2" algn="r">
              <a:spcBef>
                <a:spcPts val="800"/>
              </a:spcBef>
              <a:spcAft>
                <a:spcPts val="0"/>
              </a:spcAft>
              <a:buClr>
                <a:schemeClr val="lt1"/>
              </a:buClr>
              <a:buSzPts val="800"/>
              <a:buFont typeface="IBM Plex Sans"/>
              <a:buNone/>
              <a:defRPr sz="800">
                <a:solidFill>
                  <a:schemeClr val="lt1"/>
                </a:solidFill>
              </a:defRPr>
            </a:lvl3pPr>
            <a:lvl4pPr lvl="3" algn="r">
              <a:spcBef>
                <a:spcPts val="800"/>
              </a:spcBef>
              <a:spcAft>
                <a:spcPts val="0"/>
              </a:spcAft>
              <a:buClr>
                <a:schemeClr val="lt1"/>
              </a:buClr>
              <a:buSzPts val="800"/>
              <a:buFont typeface="IBM Plex Sans"/>
              <a:buNone/>
              <a:defRPr sz="800">
                <a:solidFill>
                  <a:schemeClr val="lt1"/>
                </a:solidFill>
              </a:defRPr>
            </a:lvl4pPr>
            <a:lvl5pPr lvl="4" algn="r">
              <a:spcBef>
                <a:spcPts val="800"/>
              </a:spcBef>
              <a:spcAft>
                <a:spcPts val="0"/>
              </a:spcAft>
              <a:buClr>
                <a:schemeClr val="lt1"/>
              </a:buClr>
              <a:buSzPts val="800"/>
              <a:buFont typeface="IBM Plex Sans"/>
              <a:buNone/>
              <a:defRPr sz="800">
                <a:solidFill>
                  <a:schemeClr val="lt1"/>
                </a:solidFill>
              </a:defRPr>
            </a:lvl5pPr>
            <a:lvl6pPr lvl="5" algn="r">
              <a:spcBef>
                <a:spcPts val="800"/>
              </a:spcBef>
              <a:spcAft>
                <a:spcPts val="0"/>
              </a:spcAft>
              <a:buClr>
                <a:schemeClr val="lt1"/>
              </a:buClr>
              <a:buSzPts val="800"/>
              <a:buFont typeface="IBM Plex Sans"/>
              <a:buNone/>
              <a:defRPr sz="800">
                <a:solidFill>
                  <a:schemeClr val="lt1"/>
                </a:solidFill>
              </a:defRPr>
            </a:lvl6pPr>
            <a:lvl7pPr lvl="6" algn="r">
              <a:spcBef>
                <a:spcPts val="800"/>
              </a:spcBef>
              <a:spcAft>
                <a:spcPts val="0"/>
              </a:spcAft>
              <a:buClr>
                <a:schemeClr val="lt1"/>
              </a:buClr>
              <a:buSzPts val="800"/>
              <a:buFont typeface="IBM Plex Sans"/>
              <a:buNone/>
              <a:defRPr sz="800">
                <a:solidFill>
                  <a:schemeClr val="lt1"/>
                </a:solidFill>
              </a:defRPr>
            </a:lvl7pPr>
            <a:lvl8pPr lvl="7" algn="r">
              <a:spcBef>
                <a:spcPts val="800"/>
              </a:spcBef>
              <a:spcAft>
                <a:spcPts val="0"/>
              </a:spcAft>
              <a:buClr>
                <a:schemeClr val="lt1"/>
              </a:buClr>
              <a:buSzPts val="800"/>
              <a:buFont typeface="IBM Plex Sans"/>
              <a:buNone/>
              <a:defRPr sz="800">
                <a:solidFill>
                  <a:schemeClr val="lt1"/>
                </a:solidFill>
              </a:defRPr>
            </a:lvl8pPr>
            <a:lvl9pPr lvl="8" algn="r">
              <a:spcBef>
                <a:spcPts val="800"/>
              </a:spcBef>
              <a:spcAft>
                <a:spcPts val="800"/>
              </a:spcAft>
              <a:buClr>
                <a:schemeClr val="lt1"/>
              </a:buClr>
              <a:buSzPts val="800"/>
              <a:buFont typeface="IBM Plex Sans"/>
              <a:buNone/>
              <a:defRPr sz="800">
                <a:solidFill>
                  <a:schemeClr val="lt1"/>
                </a:solidFill>
              </a:defRPr>
            </a:lvl9pPr>
          </a:lstStyle>
          <a:p/>
        </p:txBody>
      </p:sp>
      <p:sp>
        <p:nvSpPr>
          <p:cNvPr id="897" name="Google Shape;897;p180"/>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800"/>
              </a:spcBef>
              <a:spcAft>
                <a:spcPts val="0"/>
              </a:spcAft>
              <a:buClr>
                <a:schemeClr val="lt1"/>
              </a:buClr>
              <a:buSzPts val="800"/>
              <a:buFont typeface="IBM Plex Sans"/>
              <a:buNone/>
              <a:defRPr sz="800">
                <a:solidFill>
                  <a:schemeClr val="lt1"/>
                </a:solidFill>
              </a:defRPr>
            </a:lvl2pPr>
            <a:lvl3pPr lvl="2">
              <a:spcBef>
                <a:spcPts val="800"/>
              </a:spcBef>
              <a:spcAft>
                <a:spcPts val="0"/>
              </a:spcAft>
              <a:buClr>
                <a:schemeClr val="lt1"/>
              </a:buClr>
              <a:buSzPts val="800"/>
              <a:buFont typeface="IBM Plex Sans"/>
              <a:buNone/>
              <a:defRPr sz="800">
                <a:solidFill>
                  <a:schemeClr val="lt1"/>
                </a:solidFill>
              </a:defRPr>
            </a:lvl3pPr>
            <a:lvl4pPr lvl="3">
              <a:spcBef>
                <a:spcPts val="800"/>
              </a:spcBef>
              <a:spcAft>
                <a:spcPts val="0"/>
              </a:spcAft>
              <a:buClr>
                <a:schemeClr val="lt1"/>
              </a:buClr>
              <a:buSzPts val="800"/>
              <a:buFont typeface="IBM Plex Sans"/>
              <a:buNone/>
              <a:defRPr sz="800">
                <a:solidFill>
                  <a:schemeClr val="lt1"/>
                </a:solidFill>
              </a:defRPr>
            </a:lvl4pPr>
            <a:lvl5pPr lvl="4">
              <a:spcBef>
                <a:spcPts val="800"/>
              </a:spcBef>
              <a:spcAft>
                <a:spcPts val="0"/>
              </a:spcAft>
              <a:buClr>
                <a:schemeClr val="lt1"/>
              </a:buClr>
              <a:buSzPts val="800"/>
              <a:buFont typeface="IBM Plex Sans"/>
              <a:buNone/>
              <a:defRPr sz="800">
                <a:solidFill>
                  <a:schemeClr val="lt1"/>
                </a:solidFill>
              </a:defRPr>
            </a:lvl5pPr>
            <a:lvl6pPr lvl="5">
              <a:spcBef>
                <a:spcPts val="800"/>
              </a:spcBef>
              <a:spcAft>
                <a:spcPts val="0"/>
              </a:spcAft>
              <a:buClr>
                <a:schemeClr val="lt1"/>
              </a:buClr>
              <a:buSzPts val="800"/>
              <a:buFont typeface="IBM Plex Sans"/>
              <a:buNone/>
              <a:defRPr sz="800">
                <a:solidFill>
                  <a:schemeClr val="lt1"/>
                </a:solidFill>
              </a:defRPr>
            </a:lvl6pPr>
            <a:lvl7pPr lvl="6">
              <a:spcBef>
                <a:spcPts val="800"/>
              </a:spcBef>
              <a:spcAft>
                <a:spcPts val="0"/>
              </a:spcAft>
              <a:buClr>
                <a:schemeClr val="lt1"/>
              </a:buClr>
              <a:buSzPts val="800"/>
              <a:buFont typeface="IBM Plex Sans"/>
              <a:buNone/>
              <a:defRPr sz="800">
                <a:solidFill>
                  <a:schemeClr val="lt1"/>
                </a:solidFill>
              </a:defRPr>
            </a:lvl7pPr>
            <a:lvl8pPr lvl="7">
              <a:spcBef>
                <a:spcPts val="800"/>
              </a:spcBef>
              <a:spcAft>
                <a:spcPts val="0"/>
              </a:spcAft>
              <a:buClr>
                <a:schemeClr val="lt1"/>
              </a:buClr>
              <a:buSzPts val="800"/>
              <a:buFont typeface="IBM Plex Sans"/>
              <a:buNone/>
              <a:defRPr sz="800">
                <a:solidFill>
                  <a:schemeClr val="lt1"/>
                </a:solidFill>
              </a:defRPr>
            </a:lvl8pPr>
            <a:lvl9pPr lvl="8">
              <a:spcBef>
                <a:spcPts val="800"/>
              </a:spcBef>
              <a:spcAft>
                <a:spcPts val="80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898" name="Shape 898"/>
        <p:cNvGrpSpPr/>
        <p:nvPr/>
      </p:nvGrpSpPr>
      <p:grpSpPr>
        <a:xfrm>
          <a:off x="0" y="0"/>
          <a:ext cx="0" cy="0"/>
          <a:chOff x="0" y="0"/>
          <a:chExt cx="0" cy="0"/>
        </a:xfrm>
      </p:grpSpPr>
      <p:sp>
        <p:nvSpPr>
          <p:cNvPr id="899" name="Google Shape;899;p181"/>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900" name="Google Shape;900;p18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901" name="Shape 901"/>
        <p:cNvGrpSpPr/>
        <p:nvPr/>
      </p:nvGrpSpPr>
      <p:grpSpPr>
        <a:xfrm>
          <a:off x="0" y="0"/>
          <a:ext cx="0" cy="0"/>
          <a:chOff x="0" y="0"/>
          <a:chExt cx="0" cy="0"/>
        </a:xfrm>
      </p:grpSpPr>
      <p:sp>
        <p:nvSpPr>
          <p:cNvPr id="902" name="Google Shape;902;p18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3" name="Shape 73"/>
        <p:cNvGrpSpPr/>
        <p:nvPr/>
      </p:nvGrpSpPr>
      <p:grpSpPr>
        <a:xfrm>
          <a:off x="0" y="0"/>
          <a:ext cx="0" cy="0"/>
          <a:chOff x="0" y="0"/>
          <a:chExt cx="0" cy="0"/>
        </a:xfrm>
      </p:grpSpPr>
      <p:sp>
        <p:nvSpPr>
          <p:cNvPr id="74" name="Google Shape;74;p19"/>
          <p:cNvSpPr/>
          <p:nvPr>
            <p:ph idx="2" type="pic"/>
          </p:nvPr>
        </p:nvSpPr>
        <p:spPr>
          <a:xfrm>
            <a:off x="4572000" y="91667"/>
            <a:ext cx="4495800" cy="5531700"/>
          </a:xfrm>
          <a:prstGeom prst="roundRect">
            <a:avLst>
              <a:gd fmla="val 16667" name="adj"/>
            </a:avLst>
          </a:prstGeom>
          <a:noFill/>
          <a:ln>
            <a:noFill/>
          </a:ln>
        </p:spPr>
      </p:sp>
      <p:sp>
        <p:nvSpPr>
          <p:cNvPr id="75" name="Google Shape;75;p19"/>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19"/>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 name="Google Shape;77;p19"/>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906" name="Shape 906"/>
        <p:cNvGrpSpPr/>
        <p:nvPr/>
      </p:nvGrpSpPr>
      <p:grpSpPr>
        <a:xfrm>
          <a:off x="0" y="0"/>
          <a:ext cx="0" cy="0"/>
          <a:chOff x="0" y="0"/>
          <a:chExt cx="0" cy="0"/>
        </a:xfrm>
      </p:grpSpPr>
      <p:pic>
        <p:nvPicPr>
          <p:cNvPr id="907" name="Google Shape;907;p184"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908" name="Google Shape;908;p184"/>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909" name="Google Shape;909;p184"/>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10" name="Google Shape;910;p184"/>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911" name="Shape 911"/>
        <p:cNvGrpSpPr/>
        <p:nvPr/>
      </p:nvGrpSpPr>
      <p:grpSpPr>
        <a:xfrm>
          <a:off x="0" y="0"/>
          <a:ext cx="0" cy="0"/>
          <a:chOff x="0" y="0"/>
          <a:chExt cx="0" cy="0"/>
        </a:xfrm>
      </p:grpSpPr>
      <p:pic>
        <p:nvPicPr>
          <p:cNvPr id="912" name="Google Shape;912;p185"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913" name="Google Shape;913;p185"/>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914" name="Shape 914"/>
        <p:cNvGrpSpPr/>
        <p:nvPr/>
      </p:nvGrpSpPr>
      <p:grpSpPr>
        <a:xfrm>
          <a:off x="0" y="0"/>
          <a:ext cx="0" cy="0"/>
          <a:chOff x="0" y="0"/>
          <a:chExt cx="0" cy="0"/>
        </a:xfrm>
      </p:grpSpPr>
      <p:grpSp>
        <p:nvGrpSpPr>
          <p:cNvPr id="915" name="Google Shape;915;p186"/>
          <p:cNvGrpSpPr/>
          <p:nvPr/>
        </p:nvGrpSpPr>
        <p:grpSpPr>
          <a:xfrm>
            <a:off x="0" y="0"/>
            <a:ext cx="9143998" cy="5714776"/>
            <a:chOff x="0" y="-2"/>
            <a:chExt cx="10973237" cy="6858005"/>
          </a:xfrm>
        </p:grpSpPr>
        <p:pic>
          <p:nvPicPr>
            <p:cNvPr id="916" name="Google Shape;916;p186"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917" name="Google Shape;917;p186"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918" name="Google Shape;918;p186"/>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919" name="Google Shape;919;p186"/>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920" name="Google Shape;920;p186"/>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1" name="Shape 921"/>
        <p:cNvGrpSpPr/>
        <p:nvPr/>
      </p:nvGrpSpPr>
      <p:grpSpPr>
        <a:xfrm>
          <a:off x="0" y="0"/>
          <a:ext cx="0" cy="0"/>
          <a:chOff x="0" y="0"/>
          <a:chExt cx="0" cy="0"/>
        </a:xfrm>
      </p:grpSpPr>
      <p:sp>
        <p:nvSpPr>
          <p:cNvPr id="922" name="Google Shape;922;p187"/>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923" name="Google Shape;923;p187"/>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924" name="Shape 924"/>
        <p:cNvGrpSpPr/>
        <p:nvPr/>
      </p:nvGrpSpPr>
      <p:grpSpPr>
        <a:xfrm>
          <a:off x="0" y="0"/>
          <a:ext cx="0" cy="0"/>
          <a:chOff x="0" y="0"/>
          <a:chExt cx="0" cy="0"/>
        </a:xfrm>
      </p:grpSpPr>
      <p:sp>
        <p:nvSpPr>
          <p:cNvPr id="925" name="Google Shape;925;p188"/>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26" name="Google Shape;926;p188"/>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927" name="Google Shape;927;p18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8" name="Shape 928"/>
        <p:cNvGrpSpPr/>
        <p:nvPr/>
      </p:nvGrpSpPr>
      <p:grpSpPr>
        <a:xfrm>
          <a:off x="0" y="0"/>
          <a:ext cx="0" cy="0"/>
          <a:chOff x="0" y="0"/>
          <a:chExt cx="0" cy="0"/>
        </a:xfrm>
      </p:grpSpPr>
      <p:sp>
        <p:nvSpPr>
          <p:cNvPr id="929" name="Google Shape;929;p18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930" name="Shape 930"/>
        <p:cNvGrpSpPr/>
        <p:nvPr/>
      </p:nvGrpSpPr>
      <p:grpSpPr>
        <a:xfrm>
          <a:off x="0" y="0"/>
          <a:ext cx="0" cy="0"/>
          <a:chOff x="0" y="0"/>
          <a:chExt cx="0" cy="0"/>
        </a:xfrm>
      </p:grpSpPr>
      <p:sp>
        <p:nvSpPr>
          <p:cNvPr id="931" name="Google Shape;931;p19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932" name="Google Shape;932;p190"/>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933" name="Shape 933"/>
        <p:cNvGrpSpPr/>
        <p:nvPr/>
      </p:nvGrpSpPr>
      <p:grpSpPr>
        <a:xfrm>
          <a:off x="0" y="0"/>
          <a:ext cx="0" cy="0"/>
          <a:chOff x="0" y="0"/>
          <a:chExt cx="0" cy="0"/>
        </a:xfrm>
      </p:grpSpPr>
      <p:sp>
        <p:nvSpPr>
          <p:cNvPr id="934" name="Google Shape;934;p191"/>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935" name="Shape 935"/>
        <p:cNvGrpSpPr/>
        <p:nvPr/>
      </p:nvGrpSpPr>
      <p:grpSpPr>
        <a:xfrm>
          <a:off x="0" y="0"/>
          <a:ext cx="0" cy="0"/>
          <a:chOff x="0" y="0"/>
          <a:chExt cx="0" cy="0"/>
        </a:xfrm>
      </p:grpSpPr>
      <p:sp>
        <p:nvSpPr>
          <p:cNvPr id="936" name="Google Shape;936;p192"/>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2"/>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938" name="Google Shape;938;p192"/>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939" name="Google Shape;939;p192"/>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0" name="Shape 94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8" name="Shape 78"/>
        <p:cNvGrpSpPr/>
        <p:nvPr/>
      </p:nvGrpSpPr>
      <p:grpSpPr>
        <a:xfrm>
          <a:off x="0" y="0"/>
          <a:ext cx="0" cy="0"/>
          <a:chOff x="0" y="0"/>
          <a:chExt cx="0" cy="0"/>
        </a:xfrm>
      </p:grpSpPr>
      <p:sp>
        <p:nvSpPr>
          <p:cNvPr id="79" name="Google Shape;79;p2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2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1" name="Google Shape;81;p2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941" name="Shape 941"/>
        <p:cNvGrpSpPr/>
        <p:nvPr/>
      </p:nvGrpSpPr>
      <p:grpSpPr>
        <a:xfrm>
          <a:off x="0" y="0"/>
          <a:ext cx="0" cy="0"/>
          <a:chOff x="0" y="0"/>
          <a:chExt cx="0" cy="0"/>
        </a:xfrm>
      </p:grpSpPr>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942" name="Shape 942"/>
        <p:cNvGrpSpPr/>
        <p:nvPr/>
      </p:nvGrpSpPr>
      <p:grpSpPr>
        <a:xfrm>
          <a:off x="0" y="0"/>
          <a:ext cx="0" cy="0"/>
          <a:chOff x="0" y="0"/>
          <a:chExt cx="0" cy="0"/>
        </a:xfrm>
      </p:grpSpPr>
      <p:sp>
        <p:nvSpPr>
          <p:cNvPr id="943" name="Google Shape;943;p19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44" name="Google Shape;944;p195"/>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45" name="Google Shape;945;p195"/>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46" name="Google Shape;946;p195"/>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947" name="Shape 947"/>
        <p:cNvGrpSpPr/>
        <p:nvPr/>
      </p:nvGrpSpPr>
      <p:grpSpPr>
        <a:xfrm>
          <a:off x="0" y="0"/>
          <a:ext cx="0" cy="0"/>
          <a:chOff x="0" y="0"/>
          <a:chExt cx="0" cy="0"/>
        </a:xfrm>
      </p:grpSpPr>
      <p:sp>
        <p:nvSpPr>
          <p:cNvPr id="948" name="Google Shape;948;p19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49" name="Google Shape;949;p196"/>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50" name="Google Shape;950;p196"/>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51" name="Google Shape;951;p196"/>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52" name="Google Shape;952;p196"/>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953" name="Shape 953"/>
        <p:cNvGrpSpPr/>
        <p:nvPr/>
      </p:nvGrpSpPr>
      <p:grpSpPr>
        <a:xfrm>
          <a:off x="0" y="0"/>
          <a:ext cx="0" cy="0"/>
          <a:chOff x="0" y="0"/>
          <a:chExt cx="0" cy="0"/>
        </a:xfrm>
      </p:grpSpPr>
      <p:sp>
        <p:nvSpPr>
          <p:cNvPr id="954" name="Google Shape;954;p197"/>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55" name="Google Shape;955;p197"/>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956" name="Shape 956"/>
        <p:cNvGrpSpPr/>
        <p:nvPr/>
      </p:nvGrpSpPr>
      <p:grpSpPr>
        <a:xfrm>
          <a:off x="0" y="0"/>
          <a:ext cx="0" cy="0"/>
          <a:chOff x="0" y="0"/>
          <a:chExt cx="0" cy="0"/>
        </a:xfrm>
      </p:grpSpPr>
      <p:sp>
        <p:nvSpPr>
          <p:cNvPr id="957" name="Google Shape;957;p198"/>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58" name="Google Shape;958;p198"/>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959" name="Shape 959"/>
        <p:cNvGrpSpPr/>
        <p:nvPr/>
      </p:nvGrpSpPr>
      <p:grpSpPr>
        <a:xfrm>
          <a:off x="0" y="0"/>
          <a:ext cx="0" cy="0"/>
          <a:chOff x="0" y="0"/>
          <a:chExt cx="0" cy="0"/>
        </a:xfrm>
      </p:grpSpPr>
      <p:sp>
        <p:nvSpPr>
          <p:cNvPr id="960" name="Google Shape;960;p199"/>
          <p:cNvSpPr/>
          <p:nvPr>
            <p:ph idx="2" type="pic"/>
          </p:nvPr>
        </p:nvSpPr>
        <p:spPr>
          <a:xfrm>
            <a:off x="76200" y="91667"/>
            <a:ext cx="4495800" cy="5531700"/>
          </a:xfrm>
          <a:prstGeom prst="roundRect">
            <a:avLst>
              <a:gd fmla="val 16667" name="adj"/>
            </a:avLst>
          </a:prstGeom>
          <a:noFill/>
          <a:ln>
            <a:noFill/>
          </a:ln>
        </p:spPr>
      </p:sp>
      <p:sp>
        <p:nvSpPr>
          <p:cNvPr id="961" name="Google Shape;961;p199"/>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62" name="Google Shape;962;p199"/>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63" name="Google Shape;963;p199"/>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964" name="Shape 964"/>
        <p:cNvGrpSpPr/>
        <p:nvPr/>
      </p:nvGrpSpPr>
      <p:grpSpPr>
        <a:xfrm>
          <a:off x="0" y="0"/>
          <a:ext cx="0" cy="0"/>
          <a:chOff x="0" y="0"/>
          <a:chExt cx="0" cy="0"/>
        </a:xfrm>
      </p:grpSpPr>
      <p:sp>
        <p:nvSpPr>
          <p:cNvPr id="965" name="Google Shape;965;p200"/>
          <p:cNvSpPr/>
          <p:nvPr>
            <p:ph idx="2" type="pic"/>
          </p:nvPr>
        </p:nvSpPr>
        <p:spPr>
          <a:xfrm>
            <a:off x="4572000" y="91667"/>
            <a:ext cx="4495800" cy="5531700"/>
          </a:xfrm>
          <a:prstGeom prst="roundRect">
            <a:avLst>
              <a:gd fmla="val 16667" name="adj"/>
            </a:avLst>
          </a:prstGeom>
          <a:noFill/>
          <a:ln>
            <a:noFill/>
          </a:ln>
        </p:spPr>
      </p:sp>
      <p:sp>
        <p:nvSpPr>
          <p:cNvPr id="966" name="Google Shape;966;p200"/>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67" name="Google Shape;967;p200"/>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68" name="Google Shape;968;p20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969" name="Shape 969"/>
        <p:cNvGrpSpPr/>
        <p:nvPr/>
      </p:nvGrpSpPr>
      <p:grpSpPr>
        <a:xfrm>
          <a:off x="0" y="0"/>
          <a:ext cx="0" cy="0"/>
          <a:chOff x="0" y="0"/>
          <a:chExt cx="0" cy="0"/>
        </a:xfrm>
      </p:grpSpPr>
      <p:sp>
        <p:nvSpPr>
          <p:cNvPr id="970" name="Google Shape;970;p201"/>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71" name="Google Shape;971;p201"/>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72" name="Google Shape;972;p201"/>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973" name="Shape 973"/>
        <p:cNvGrpSpPr/>
        <p:nvPr/>
      </p:nvGrpSpPr>
      <p:grpSpPr>
        <a:xfrm>
          <a:off x="0" y="0"/>
          <a:ext cx="0" cy="0"/>
          <a:chOff x="0" y="0"/>
          <a:chExt cx="0" cy="0"/>
        </a:xfrm>
      </p:grpSpPr>
      <p:sp>
        <p:nvSpPr>
          <p:cNvPr id="974" name="Google Shape;974;p202"/>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975" name="Google Shape;975;p202"/>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76" name="Google Shape;976;p202"/>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977" name="Shape 977"/>
        <p:cNvGrpSpPr/>
        <p:nvPr/>
      </p:nvGrpSpPr>
      <p:grpSpPr>
        <a:xfrm>
          <a:off x="0" y="0"/>
          <a:ext cx="0" cy="0"/>
          <a:chOff x="0" y="0"/>
          <a:chExt cx="0" cy="0"/>
        </a:xfrm>
      </p:grpSpPr>
      <p:sp>
        <p:nvSpPr>
          <p:cNvPr id="978" name="Google Shape;978;p20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79" name="Google Shape;979;p20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5" name="Shape 15"/>
        <p:cNvGrpSpPr/>
        <p:nvPr/>
      </p:nvGrpSpPr>
      <p:grpSpPr>
        <a:xfrm>
          <a:off x="0" y="0"/>
          <a:ext cx="0" cy="0"/>
          <a:chOff x="0" y="0"/>
          <a:chExt cx="0" cy="0"/>
        </a:xfrm>
      </p:grpSpPr>
      <p:pic>
        <p:nvPicPr>
          <p:cNvPr id="16" name="Google Shape;16;p3"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7" name="Google Shape;17;p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8" name="Google Shape;18;p3"/>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82" name="Shape 82"/>
        <p:cNvGrpSpPr/>
        <p:nvPr/>
      </p:nvGrpSpPr>
      <p:grpSpPr>
        <a:xfrm>
          <a:off x="0" y="0"/>
          <a:ext cx="0" cy="0"/>
          <a:chOff x="0" y="0"/>
          <a:chExt cx="0" cy="0"/>
        </a:xfrm>
      </p:grpSpPr>
      <p:sp>
        <p:nvSpPr>
          <p:cNvPr id="83" name="Google Shape;83;p21"/>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84" name="Google Shape;84;p21"/>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5" name="Google Shape;85;p2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980" name="Shape 980"/>
        <p:cNvGrpSpPr/>
        <p:nvPr/>
      </p:nvGrpSpPr>
      <p:grpSpPr>
        <a:xfrm>
          <a:off x="0" y="0"/>
          <a:ext cx="0" cy="0"/>
          <a:chOff x="0" y="0"/>
          <a:chExt cx="0" cy="0"/>
        </a:xfrm>
      </p:grpSpPr>
      <p:sp>
        <p:nvSpPr>
          <p:cNvPr id="981" name="Google Shape;981;p204"/>
          <p:cNvSpPr/>
          <p:nvPr>
            <p:ph idx="2" type="pic"/>
          </p:nvPr>
        </p:nvSpPr>
        <p:spPr>
          <a:xfrm>
            <a:off x="0" y="2900000"/>
            <a:ext cx="9144000" cy="2814900"/>
          </a:xfrm>
          <a:prstGeom prst="roundRect">
            <a:avLst>
              <a:gd fmla="val 1254" name="adj"/>
            </a:avLst>
          </a:prstGeom>
          <a:noFill/>
          <a:ln>
            <a:noFill/>
          </a:ln>
        </p:spPr>
      </p:sp>
      <p:sp>
        <p:nvSpPr>
          <p:cNvPr id="982" name="Google Shape;982;p204"/>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83" name="Google Shape;983;p204"/>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84" name="Google Shape;984;p204"/>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85" name="Shape 985"/>
        <p:cNvGrpSpPr/>
        <p:nvPr/>
      </p:nvGrpSpPr>
      <p:grpSpPr>
        <a:xfrm>
          <a:off x="0" y="0"/>
          <a:ext cx="0" cy="0"/>
          <a:chOff x="0" y="0"/>
          <a:chExt cx="0" cy="0"/>
        </a:xfrm>
      </p:grpSpPr>
      <p:sp>
        <p:nvSpPr>
          <p:cNvPr id="986" name="Google Shape;986;p205"/>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87" name="Google Shape;987;p205"/>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88" name="Shape 988"/>
        <p:cNvGrpSpPr/>
        <p:nvPr/>
      </p:nvGrpSpPr>
      <p:grpSpPr>
        <a:xfrm>
          <a:off x="0" y="0"/>
          <a:ext cx="0" cy="0"/>
          <a:chOff x="0" y="0"/>
          <a:chExt cx="0" cy="0"/>
        </a:xfrm>
      </p:grpSpPr>
      <p:sp>
        <p:nvSpPr>
          <p:cNvPr id="989" name="Google Shape;989;p206"/>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0" name="Google Shape;990;p206"/>
          <p:cNvSpPr/>
          <p:nvPr>
            <p:ph idx="2" type="pic"/>
          </p:nvPr>
        </p:nvSpPr>
        <p:spPr>
          <a:xfrm>
            <a:off x="0" y="0"/>
            <a:ext cx="9144000" cy="2814900"/>
          </a:xfrm>
          <a:prstGeom prst="roundRect">
            <a:avLst>
              <a:gd fmla="val 1254" name="adj"/>
            </a:avLst>
          </a:prstGeom>
          <a:noFill/>
          <a:ln>
            <a:noFill/>
          </a:ln>
        </p:spPr>
      </p:sp>
      <p:sp>
        <p:nvSpPr>
          <p:cNvPr id="991" name="Google Shape;991;p206"/>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92" name="Google Shape;992;p206"/>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93" name="Google Shape;993;p206"/>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994" name="Shape 994"/>
        <p:cNvGrpSpPr/>
        <p:nvPr/>
      </p:nvGrpSpPr>
      <p:grpSpPr>
        <a:xfrm>
          <a:off x="0" y="0"/>
          <a:ext cx="0" cy="0"/>
          <a:chOff x="0" y="0"/>
          <a:chExt cx="0" cy="0"/>
        </a:xfrm>
      </p:grpSpPr>
      <p:sp>
        <p:nvSpPr>
          <p:cNvPr id="995" name="Google Shape;995;p207"/>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996" name="Google Shape;996;p207"/>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997" name="Google Shape;997;p207"/>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998" name="Google Shape;998;p207"/>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999" name="Google Shape;999;p207"/>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0" name="Google Shape;1000;p207"/>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1" name="Google Shape;1001;p207"/>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002" name="Shape 1002"/>
        <p:cNvGrpSpPr/>
        <p:nvPr/>
      </p:nvGrpSpPr>
      <p:grpSpPr>
        <a:xfrm>
          <a:off x="0" y="0"/>
          <a:ext cx="0" cy="0"/>
          <a:chOff x="0" y="0"/>
          <a:chExt cx="0" cy="0"/>
        </a:xfrm>
      </p:grpSpPr>
      <p:sp>
        <p:nvSpPr>
          <p:cNvPr id="1003" name="Google Shape;1003;p208"/>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4" name="Google Shape;1004;p208"/>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5" name="Google Shape;1005;p208"/>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006" name="Google Shape;1006;p208"/>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7" name="Google Shape;1007;p208"/>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008" name="Shape 1008"/>
        <p:cNvGrpSpPr/>
        <p:nvPr/>
      </p:nvGrpSpPr>
      <p:grpSpPr>
        <a:xfrm>
          <a:off x="0" y="0"/>
          <a:ext cx="0" cy="0"/>
          <a:chOff x="0" y="0"/>
          <a:chExt cx="0" cy="0"/>
        </a:xfrm>
      </p:grpSpPr>
      <p:sp>
        <p:nvSpPr>
          <p:cNvPr id="1009" name="Google Shape;1009;p209"/>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10" name="Google Shape;1010;p209"/>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1" name="Google Shape;1011;p209"/>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2" name="Google Shape;1012;p209"/>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3" name="Google Shape;1013;p209"/>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4" name="Google Shape;1014;p209"/>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5" name="Google Shape;1015;p209"/>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6" name="Google Shape;1016;p209"/>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7" name="Google Shape;1017;p209"/>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8" name="Google Shape;1018;p209"/>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019" name="Shape 1019"/>
        <p:cNvGrpSpPr/>
        <p:nvPr/>
      </p:nvGrpSpPr>
      <p:grpSpPr>
        <a:xfrm>
          <a:off x="0" y="0"/>
          <a:ext cx="0" cy="0"/>
          <a:chOff x="0" y="0"/>
          <a:chExt cx="0" cy="0"/>
        </a:xfrm>
      </p:grpSpPr>
      <p:pic>
        <p:nvPicPr>
          <p:cNvPr id="1020" name="Google Shape;1020;p210"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021" name="Google Shape;1021;p210"/>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022" name="Shape 1022"/>
        <p:cNvGrpSpPr/>
        <p:nvPr/>
      </p:nvGrpSpPr>
      <p:grpSpPr>
        <a:xfrm>
          <a:off x="0" y="0"/>
          <a:ext cx="0" cy="0"/>
          <a:chOff x="0" y="0"/>
          <a:chExt cx="0" cy="0"/>
        </a:xfrm>
      </p:grpSpPr>
      <p:sp>
        <p:nvSpPr>
          <p:cNvPr id="1023" name="Google Shape;1023;p21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24" name="Google Shape;1024;p21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5" name="Google Shape;1025;p21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026" name="Shape 1026"/>
        <p:cNvGrpSpPr/>
        <p:nvPr/>
      </p:nvGrpSpPr>
      <p:grpSpPr>
        <a:xfrm>
          <a:off x="0" y="0"/>
          <a:ext cx="0" cy="0"/>
          <a:chOff x="0" y="0"/>
          <a:chExt cx="0" cy="0"/>
        </a:xfrm>
      </p:grpSpPr>
      <p:sp>
        <p:nvSpPr>
          <p:cNvPr id="1027" name="Google Shape;1027;p212"/>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28" name="Google Shape;1028;p21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9" name="Google Shape;1029;p212"/>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030" name="Shape 1030"/>
        <p:cNvGrpSpPr/>
        <p:nvPr/>
      </p:nvGrpSpPr>
      <p:grpSpPr>
        <a:xfrm>
          <a:off x="0" y="0"/>
          <a:ext cx="0" cy="0"/>
          <a:chOff x="0" y="0"/>
          <a:chExt cx="0" cy="0"/>
        </a:xfrm>
      </p:grpSpPr>
      <p:pic>
        <p:nvPicPr>
          <p:cNvPr id="1031" name="Google Shape;1031;p213"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032" name="Google Shape;1032;p213"/>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33" name="Google Shape;1033;p213"/>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86" name="Shape 86"/>
        <p:cNvGrpSpPr/>
        <p:nvPr/>
      </p:nvGrpSpPr>
      <p:grpSpPr>
        <a:xfrm>
          <a:off x="0" y="0"/>
          <a:ext cx="0" cy="0"/>
          <a:chOff x="0" y="0"/>
          <a:chExt cx="0" cy="0"/>
        </a:xfrm>
      </p:grpSpPr>
      <p:sp>
        <p:nvSpPr>
          <p:cNvPr id="87" name="Google Shape;87;p2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2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034" name="Shape 1034"/>
        <p:cNvGrpSpPr/>
        <p:nvPr/>
      </p:nvGrpSpPr>
      <p:grpSpPr>
        <a:xfrm>
          <a:off x="0" y="0"/>
          <a:ext cx="0" cy="0"/>
          <a:chOff x="0" y="0"/>
          <a:chExt cx="0" cy="0"/>
        </a:xfrm>
      </p:grpSpPr>
      <p:pic>
        <p:nvPicPr>
          <p:cNvPr id="1035" name="Google Shape;1035;p214"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036" name="Google Shape;1036;p214"/>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037" name="Google Shape;1037;p214"/>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38" name="Google Shape;1038;p214"/>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039" name="Google Shape;1039;p214"/>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040" name="Shape 1040"/>
        <p:cNvGrpSpPr/>
        <p:nvPr/>
      </p:nvGrpSpPr>
      <p:grpSpPr>
        <a:xfrm>
          <a:off x="0" y="0"/>
          <a:ext cx="0" cy="0"/>
          <a:chOff x="0" y="0"/>
          <a:chExt cx="0" cy="0"/>
        </a:xfrm>
      </p:grpSpPr>
      <p:sp>
        <p:nvSpPr>
          <p:cNvPr id="1041" name="Google Shape;1041;p21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42" name="Google Shape;1042;p215"/>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3" name="Google Shape;1043;p215"/>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044" name="Google Shape;1044;p21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045" name="Google Shape;1045;p215"/>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6" name="Google Shape;1046;p215"/>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047" name="Google Shape;1047;p215"/>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8" name="Google Shape;1048;p215"/>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049" name="Google Shape;1049;p215"/>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0" name="Google Shape;1050;p215"/>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051" name="Shape 1051"/>
        <p:cNvGrpSpPr/>
        <p:nvPr/>
      </p:nvGrpSpPr>
      <p:grpSpPr>
        <a:xfrm>
          <a:off x="0" y="0"/>
          <a:ext cx="0" cy="0"/>
          <a:chOff x="0" y="0"/>
          <a:chExt cx="0" cy="0"/>
        </a:xfrm>
      </p:grpSpPr>
      <p:sp>
        <p:nvSpPr>
          <p:cNvPr id="1052" name="Google Shape;1052;p21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53" name="Google Shape;1053;p216"/>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4" name="Google Shape;1054;p216"/>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5" name="Google Shape;1055;p216"/>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6" name="Google Shape;1056;p216"/>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57" name="Google Shape;1057;p216"/>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58" name="Google Shape;1058;p216"/>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59" name="Google Shape;1059;p216"/>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060" name="Shape 1060"/>
        <p:cNvGrpSpPr/>
        <p:nvPr/>
      </p:nvGrpSpPr>
      <p:grpSpPr>
        <a:xfrm>
          <a:off x="0" y="0"/>
          <a:ext cx="0" cy="0"/>
          <a:chOff x="0" y="0"/>
          <a:chExt cx="0" cy="0"/>
        </a:xfrm>
      </p:grpSpPr>
      <p:sp>
        <p:nvSpPr>
          <p:cNvPr id="1061" name="Google Shape;1061;p21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62" name="Google Shape;1062;p217"/>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063" name="Shape 1063"/>
        <p:cNvGrpSpPr/>
        <p:nvPr/>
      </p:nvGrpSpPr>
      <p:grpSpPr>
        <a:xfrm>
          <a:off x="0" y="0"/>
          <a:ext cx="0" cy="0"/>
          <a:chOff x="0" y="0"/>
          <a:chExt cx="0" cy="0"/>
        </a:xfrm>
      </p:grpSpPr>
      <p:sp>
        <p:nvSpPr>
          <p:cNvPr id="1064" name="Google Shape;1064;p218"/>
          <p:cNvSpPr/>
          <p:nvPr>
            <p:ph idx="2" type="pic"/>
          </p:nvPr>
        </p:nvSpPr>
        <p:spPr>
          <a:xfrm>
            <a:off x="457200" y="1524000"/>
            <a:ext cx="1827300" cy="1827300"/>
          </a:xfrm>
          <a:prstGeom prst="roundRect">
            <a:avLst>
              <a:gd fmla="val 4137" name="adj"/>
            </a:avLst>
          </a:prstGeom>
          <a:noFill/>
          <a:ln>
            <a:noFill/>
          </a:ln>
        </p:spPr>
      </p:sp>
      <p:sp>
        <p:nvSpPr>
          <p:cNvPr id="1065" name="Google Shape;1065;p218"/>
          <p:cNvSpPr/>
          <p:nvPr>
            <p:ph idx="3" type="pic"/>
          </p:nvPr>
        </p:nvSpPr>
        <p:spPr>
          <a:xfrm>
            <a:off x="2591313" y="1524000"/>
            <a:ext cx="1827300" cy="1827300"/>
          </a:xfrm>
          <a:prstGeom prst="roundRect">
            <a:avLst>
              <a:gd fmla="val 4137" name="adj"/>
            </a:avLst>
          </a:prstGeom>
          <a:noFill/>
          <a:ln>
            <a:noFill/>
          </a:ln>
        </p:spPr>
      </p:sp>
      <p:sp>
        <p:nvSpPr>
          <p:cNvPr id="1066" name="Google Shape;1066;p218"/>
          <p:cNvSpPr/>
          <p:nvPr>
            <p:ph idx="4" type="pic"/>
          </p:nvPr>
        </p:nvSpPr>
        <p:spPr>
          <a:xfrm>
            <a:off x="4725450" y="1524000"/>
            <a:ext cx="1827300" cy="1827300"/>
          </a:xfrm>
          <a:prstGeom prst="roundRect">
            <a:avLst>
              <a:gd fmla="val 4137" name="adj"/>
            </a:avLst>
          </a:prstGeom>
          <a:noFill/>
          <a:ln>
            <a:noFill/>
          </a:ln>
        </p:spPr>
      </p:sp>
      <p:sp>
        <p:nvSpPr>
          <p:cNvPr id="1067" name="Google Shape;1067;p218"/>
          <p:cNvSpPr/>
          <p:nvPr>
            <p:ph idx="5" type="pic"/>
          </p:nvPr>
        </p:nvSpPr>
        <p:spPr>
          <a:xfrm>
            <a:off x="6859563" y="1524000"/>
            <a:ext cx="1827300" cy="1827300"/>
          </a:xfrm>
          <a:prstGeom prst="roundRect">
            <a:avLst>
              <a:gd fmla="val 4137" name="adj"/>
            </a:avLst>
          </a:prstGeom>
          <a:noFill/>
          <a:ln>
            <a:noFill/>
          </a:ln>
        </p:spPr>
      </p:sp>
      <p:sp>
        <p:nvSpPr>
          <p:cNvPr id="1068" name="Google Shape;1068;p218"/>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069" name="Google Shape;1069;p218"/>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0" name="Google Shape;1070;p218"/>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1" name="Google Shape;1071;p218"/>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2" name="Google Shape;1072;p218"/>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3" name="Google Shape;1073;p218"/>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74" name="Google Shape;1074;p218"/>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75" name="Google Shape;1075;p218"/>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76" name="Google Shape;1076;p218"/>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077" name="Shape 1077"/>
        <p:cNvGrpSpPr/>
        <p:nvPr/>
      </p:nvGrpSpPr>
      <p:grpSpPr>
        <a:xfrm>
          <a:off x="0" y="0"/>
          <a:ext cx="0" cy="0"/>
          <a:chOff x="0" y="0"/>
          <a:chExt cx="0" cy="0"/>
        </a:xfrm>
      </p:grpSpPr>
      <p:sp>
        <p:nvSpPr>
          <p:cNvPr id="1078" name="Google Shape;1078;p219"/>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079" name="Google Shape;1079;p219"/>
          <p:cNvSpPr/>
          <p:nvPr>
            <p:ph idx="2" type="pic"/>
          </p:nvPr>
        </p:nvSpPr>
        <p:spPr>
          <a:xfrm flipH="1">
            <a:off x="953803" y="1184556"/>
            <a:ext cx="2664300" cy="3336300"/>
          </a:xfrm>
          <a:prstGeom prst="rect">
            <a:avLst/>
          </a:prstGeom>
          <a:noFill/>
          <a:ln>
            <a:noFill/>
          </a:ln>
        </p:spPr>
      </p:sp>
      <p:sp>
        <p:nvSpPr>
          <p:cNvPr id="1080" name="Google Shape;1080;p219"/>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1" name="Google Shape;1081;p219"/>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82" name="Google Shape;1082;p219"/>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083" name="Shape 1083"/>
        <p:cNvGrpSpPr/>
        <p:nvPr/>
      </p:nvGrpSpPr>
      <p:grpSpPr>
        <a:xfrm>
          <a:off x="0" y="0"/>
          <a:ext cx="0" cy="0"/>
          <a:chOff x="0" y="0"/>
          <a:chExt cx="0" cy="0"/>
        </a:xfrm>
      </p:grpSpPr>
      <p:pic>
        <p:nvPicPr>
          <p:cNvPr id="1084" name="Google Shape;1084;p220"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085" name="Google Shape;1085;p220"/>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086" name="Google Shape;1086;p220"/>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087" name="Google Shape;1087;p220"/>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088" name="Shape 1088"/>
        <p:cNvGrpSpPr/>
        <p:nvPr/>
      </p:nvGrpSpPr>
      <p:grpSpPr>
        <a:xfrm>
          <a:off x="0" y="0"/>
          <a:ext cx="0" cy="0"/>
          <a:chOff x="0" y="0"/>
          <a:chExt cx="0" cy="0"/>
        </a:xfrm>
      </p:grpSpPr>
      <p:sp>
        <p:nvSpPr>
          <p:cNvPr id="1089" name="Google Shape;1089;p22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90" name="Google Shape;1090;p221"/>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091" name="Shape 1091"/>
        <p:cNvGrpSpPr/>
        <p:nvPr/>
      </p:nvGrpSpPr>
      <p:grpSpPr>
        <a:xfrm>
          <a:off x="0" y="0"/>
          <a:ext cx="0" cy="0"/>
          <a:chOff x="0" y="0"/>
          <a:chExt cx="0" cy="0"/>
        </a:xfrm>
      </p:grpSpPr>
      <p:sp>
        <p:nvSpPr>
          <p:cNvPr id="1092" name="Google Shape;1092;p22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93" name="Google Shape;1093;p222"/>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094" name="Google Shape;1094;p222"/>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095" name="Shape 1095"/>
        <p:cNvGrpSpPr/>
        <p:nvPr/>
      </p:nvGrpSpPr>
      <p:grpSpPr>
        <a:xfrm>
          <a:off x="0" y="0"/>
          <a:ext cx="0" cy="0"/>
          <a:chOff x="0" y="0"/>
          <a:chExt cx="0" cy="0"/>
        </a:xfrm>
      </p:grpSpPr>
      <p:sp>
        <p:nvSpPr>
          <p:cNvPr id="1096" name="Google Shape;1096;p22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97" name="Google Shape;1097;p22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098" name="Google Shape;1098;p22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89" name="Shape 89"/>
        <p:cNvGrpSpPr/>
        <p:nvPr/>
      </p:nvGrpSpPr>
      <p:grpSpPr>
        <a:xfrm>
          <a:off x="0" y="0"/>
          <a:ext cx="0" cy="0"/>
          <a:chOff x="0" y="0"/>
          <a:chExt cx="0" cy="0"/>
        </a:xfrm>
      </p:grpSpPr>
      <p:sp>
        <p:nvSpPr>
          <p:cNvPr id="90" name="Google Shape;90;p23"/>
          <p:cNvSpPr/>
          <p:nvPr>
            <p:ph idx="2" type="pic"/>
          </p:nvPr>
        </p:nvSpPr>
        <p:spPr>
          <a:xfrm>
            <a:off x="0" y="2900000"/>
            <a:ext cx="9144000" cy="2814900"/>
          </a:xfrm>
          <a:prstGeom prst="roundRect">
            <a:avLst>
              <a:gd fmla="val 1254" name="adj"/>
            </a:avLst>
          </a:prstGeom>
          <a:noFill/>
          <a:ln>
            <a:noFill/>
          </a:ln>
        </p:spPr>
      </p:sp>
      <p:sp>
        <p:nvSpPr>
          <p:cNvPr id="91" name="Google Shape;91;p23"/>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2" name="Google Shape;92;p23"/>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3" name="Google Shape;93;p23"/>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099" name="Shape 1099"/>
        <p:cNvGrpSpPr/>
        <p:nvPr/>
      </p:nvGrpSpPr>
      <p:grpSpPr>
        <a:xfrm>
          <a:off x="0" y="0"/>
          <a:ext cx="0" cy="0"/>
          <a:chOff x="0" y="0"/>
          <a:chExt cx="0" cy="0"/>
        </a:xfrm>
      </p:grpSpPr>
      <p:sp>
        <p:nvSpPr>
          <p:cNvPr id="1100" name="Google Shape;1100;p22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1" name="Google Shape;1101;p224"/>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102" name="Shape 1102"/>
        <p:cNvGrpSpPr/>
        <p:nvPr/>
      </p:nvGrpSpPr>
      <p:grpSpPr>
        <a:xfrm>
          <a:off x="0" y="0"/>
          <a:ext cx="0" cy="0"/>
          <a:chOff x="0" y="0"/>
          <a:chExt cx="0" cy="0"/>
        </a:xfrm>
      </p:grpSpPr>
      <p:sp>
        <p:nvSpPr>
          <p:cNvPr id="1103" name="Google Shape;1103;p22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4" name="Google Shape;1104;p225"/>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05" name="Google Shape;1105;p22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106" name="Shape 1106"/>
        <p:cNvGrpSpPr/>
        <p:nvPr/>
      </p:nvGrpSpPr>
      <p:grpSpPr>
        <a:xfrm>
          <a:off x="0" y="0"/>
          <a:ext cx="0" cy="0"/>
          <a:chOff x="0" y="0"/>
          <a:chExt cx="0" cy="0"/>
        </a:xfrm>
      </p:grpSpPr>
      <p:sp>
        <p:nvSpPr>
          <p:cNvPr id="1107" name="Google Shape;1107;p226"/>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108" name="Google Shape;1108;p226"/>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09" name="Google Shape;1109;p226"/>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0" name="Google Shape;1110;p22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111" name="Shape 1111"/>
        <p:cNvGrpSpPr/>
        <p:nvPr/>
      </p:nvGrpSpPr>
      <p:grpSpPr>
        <a:xfrm>
          <a:off x="0" y="0"/>
          <a:ext cx="0" cy="0"/>
          <a:chOff x="0" y="0"/>
          <a:chExt cx="0" cy="0"/>
        </a:xfrm>
      </p:grpSpPr>
      <p:sp>
        <p:nvSpPr>
          <p:cNvPr id="1112" name="Google Shape;1112;p22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113" name="Shape 1113"/>
        <p:cNvGrpSpPr/>
        <p:nvPr/>
      </p:nvGrpSpPr>
      <p:grpSpPr>
        <a:xfrm>
          <a:off x="0" y="0"/>
          <a:ext cx="0" cy="0"/>
          <a:chOff x="0" y="0"/>
          <a:chExt cx="0" cy="0"/>
        </a:xfrm>
      </p:grpSpPr>
      <p:sp>
        <p:nvSpPr>
          <p:cNvPr id="1114" name="Google Shape;1114;p22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15" name="Google Shape;1115;p228"/>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16" name="Google Shape;1116;p228"/>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7" name="Google Shape;1117;p228"/>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8" name="Google Shape;1118;p228"/>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9" name="Google Shape;1119;p228"/>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20" name="Google Shape;1120;p228"/>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21" name="Google Shape;1121;p228"/>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122" name="Shape 1122"/>
        <p:cNvGrpSpPr/>
        <p:nvPr/>
      </p:nvGrpSpPr>
      <p:grpSpPr>
        <a:xfrm>
          <a:off x="0" y="0"/>
          <a:ext cx="0" cy="0"/>
          <a:chOff x="0" y="0"/>
          <a:chExt cx="0" cy="0"/>
        </a:xfrm>
      </p:grpSpPr>
      <p:sp>
        <p:nvSpPr>
          <p:cNvPr id="1123" name="Google Shape;1123;p229"/>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24" name="Google Shape;1124;p229"/>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25" name="Google Shape;1125;p22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126" name="Shape 1126"/>
        <p:cNvGrpSpPr/>
        <p:nvPr/>
      </p:nvGrpSpPr>
      <p:grpSpPr>
        <a:xfrm>
          <a:off x="0" y="0"/>
          <a:ext cx="0" cy="0"/>
          <a:chOff x="0" y="0"/>
          <a:chExt cx="0" cy="0"/>
        </a:xfrm>
      </p:grpSpPr>
      <p:sp>
        <p:nvSpPr>
          <p:cNvPr id="1127" name="Google Shape;1127;p230"/>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128" name="Google Shape;1128;p230"/>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29" name="Google Shape;1129;p230"/>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130" name="Google Shape;1130;p230"/>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131" name="Google Shape;1131;p230"/>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1132" name="Google Shape;1132;p230"/>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133" name="Shape 1133"/>
        <p:cNvGrpSpPr/>
        <p:nvPr/>
      </p:nvGrpSpPr>
      <p:grpSpPr>
        <a:xfrm>
          <a:off x="0" y="0"/>
          <a:ext cx="0" cy="0"/>
          <a:chOff x="0" y="0"/>
          <a:chExt cx="0" cy="0"/>
        </a:xfrm>
      </p:grpSpPr>
      <p:sp>
        <p:nvSpPr>
          <p:cNvPr id="1134" name="Google Shape;1134;p23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35" name="Google Shape;1135;p231"/>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36" name="Google Shape;1136;p231"/>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7" name="Google Shape;1137;p231"/>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8" name="Google Shape;1138;p231"/>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139" name="Google Shape;1139;p231"/>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140" name="Shape 1140"/>
        <p:cNvGrpSpPr/>
        <p:nvPr/>
      </p:nvGrpSpPr>
      <p:grpSpPr>
        <a:xfrm>
          <a:off x="0" y="0"/>
          <a:ext cx="0" cy="0"/>
          <a:chOff x="0" y="0"/>
          <a:chExt cx="0" cy="0"/>
        </a:xfrm>
      </p:grpSpPr>
      <p:sp>
        <p:nvSpPr>
          <p:cNvPr id="1141" name="Google Shape;1141;p232"/>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42" name="Google Shape;1142;p232"/>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143" name="Shape 1143"/>
        <p:cNvGrpSpPr/>
        <p:nvPr/>
      </p:nvGrpSpPr>
      <p:grpSpPr>
        <a:xfrm>
          <a:off x="0" y="0"/>
          <a:ext cx="0" cy="0"/>
          <a:chOff x="0" y="0"/>
          <a:chExt cx="0" cy="0"/>
        </a:xfrm>
      </p:grpSpPr>
      <p:sp>
        <p:nvSpPr>
          <p:cNvPr id="1144" name="Google Shape;1144;p23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45" name="Google Shape;1145;p23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46" name="Google Shape;1146;p23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6" name="Google Shape;96;p2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147" name="Shape 1147"/>
        <p:cNvGrpSpPr/>
        <p:nvPr/>
      </p:nvGrpSpPr>
      <p:grpSpPr>
        <a:xfrm>
          <a:off x="0" y="0"/>
          <a:ext cx="0" cy="0"/>
          <a:chOff x="0" y="0"/>
          <a:chExt cx="0" cy="0"/>
        </a:xfrm>
      </p:grpSpPr>
      <p:sp>
        <p:nvSpPr>
          <p:cNvPr id="1148" name="Google Shape;1148;p234"/>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49" name="Google Shape;1149;p23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150" name="Google Shape;1150;p23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151" name="Shape 1151"/>
        <p:cNvGrpSpPr/>
        <p:nvPr/>
      </p:nvGrpSpPr>
      <p:grpSpPr>
        <a:xfrm>
          <a:off x="0" y="0"/>
          <a:ext cx="0" cy="0"/>
          <a:chOff x="0" y="0"/>
          <a:chExt cx="0" cy="0"/>
        </a:xfrm>
      </p:grpSpPr>
      <p:pic>
        <p:nvPicPr>
          <p:cNvPr id="1152" name="Google Shape;1152;p235"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1153" name="Google Shape;1153;p235"/>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154" name="Google Shape;1154;p235"/>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155" name="Shape 1155"/>
        <p:cNvGrpSpPr/>
        <p:nvPr/>
      </p:nvGrpSpPr>
      <p:grpSpPr>
        <a:xfrm>
          <a:off x="0" y="0"/>
          <a:ext cx="0" cy="0"/>
          <a:chOff x="0" y="0"/>
          <a:chExt cx="0" cy="0"/>
        </a:xfrm>
      </p:grpSpPr>
      <p:sp>
        <p:nvSpPr>
          <p:cNvPr id="1156" name="Google Shape;1156;p236"/>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157" name="Google Shape;1157;p236"/>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158" name="Google Shape;1158;p236"/>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159" name="Google Shape;1159;p236"/>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160" name="Google Shape;1160;p236"/>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1" name="Google Shape;1161;p236"/>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2" name="Google Shape;1162;p236"/>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3" name="Google Shape;1163;p236"/>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164" name="Google Shape;1164;p236"/>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165" name="Google Shape;1165;p236"/>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166" name="Google Shape;1166;p236"/>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167" name="Google Shape;1167;p236"/>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168" name="Google Shape;1168;p236"/>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169" name="Shape 1169"/>
        <p:cNvGrpSpPr/>
        <p:nvPr/>
      </p:nvGrpSpPr>
      <p:grpSpPr>
        <a:xfrm>
          <a:off x="0" y="0"/>
          <a:ext cx="0" cy="0"/>
          <a:chOff x="0" y="0"/>
          <a:chExt cx="0" cy="0"/>
        </a:xfrm>
      </p:grpSpPr>
      <p:sp>
        <p:nvSpPr>
          <p:cNvPr id="1170" name="Google Shape;1170;p237"/>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171" name="Google Shape;1171;p23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172" name="Shape 1172"/>
        <p:cNvGrpSpPr/>
        <p:nvPr/>
      </p:nvGrpSpPr>
      <p:grpSpPr>
        <a:xfrm>
          <a:off x="0" y="0"/>
          <a:ext cx="0" cy="0"/>
          <a:chOff x="0" y="0"/>
          <a:chExt cx="0" cy="0"/>
        </a:xfrm>
      </p:grpSpPr>
      <p:sp>
        <p:nvSpPr>
          <p:cNvPr id="1173" name="Google Shape;1173;p238"/>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174" name="Shape 1174"/>
        <p:cNvGrpSpPr/>
        <p:nvPr/>
      </p:nvGrpSpPr>
      <p:grpSpPr>
        <a:xfrm>
          <a:off x="0" y="0"/>
          <a:ext cx="0" cy="0"/>
          <a:chOff x="0" y="0"/>
          <a:chExt cx="0" cy="0"/>
        </a:xfrm>
      </p:grpSpPr>
      <p:sp>
        <p:nvSpPr>
          <p:cNvPr id="1175" name="Google Shape;1175;p23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176" name="Shape 1176"/>
        <p:cNvGrpSpPr/>
        <p:nvPr/>
      </p:nvGrpSpPr>
      <p:grpSpPr>
        <a:xfrm>
          <a:off x="0" y="0"/>
          <a:ext cx="0" cy="0"/>
          <a:chOff x="0" y="0"/>
          <a:chExt cx="0" cy="0"/>
        </a:xfrm>
      </p:grpSpPr>
      <p:sp>
        <p:nvSpPr>
          <p:cNvPr id="1177" name="Google Shape;1177;p240"/>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78" name="Google Shape;1178;p240"/>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179" name="Shape 1179"/>
        <p:cNvGrpSpPr/>
        <p:nvPr/>
      </p:nvGrpSpPr>
      <p:grpSpPr>
        <a:xfrm>
          <a:off x="0" y="0"/>
          <a:ext cx="0" cy="0"/>
          <a:chOff x="0" y="0"/>
          <a:chExt cx="0" cy="0"/>
        </a:xfrm>
      </p:grpSpPr>
      <p:sp>
        <p:nvSpPr>
          <p:cNvPr id="1180" name="Google Shape;1180;p241"/>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1" name="Google Shape;1181;p241"/>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82" name="Google Shape;1182;p241"/>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183" name="Shape 1183"/>
        <p:cNvGrpSpPr/>
        <p:nvPr/>
      </p:nvGrpSpPr>
      <p:grpSpPr>
        <a:xfrm>
          <a:off x="0" y="0"/>
          <a:ext cx="0" cy="0"/>
          <a:chOff x="0" y="0"/>
          <a:chExt cx="0" cy="0"/>
        </a:xfrm>
      </p:grpSpPr>
      <p:sp>
        <p:nvSpPr>
          <p:cNvPr id="1184" name="Google Shape;1184;p242"/>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5" name="Google Shape;1185;p242"/>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186" name="Shape 1186"/>
        <p:cNvGrpSpPr/>
        <p:nvPr/>
      </p:nvGrpSpPr>
      <p:grpSpPr>
        <a:xfrm>
          <a:off x="0" y="0"/>
          <a:ext cx="0" cy="0"/>
          <a:chOff x="0" y="0"/>
          <a:chExt cx="0" cy="0"/>
        </a:xfrm>
      </p:grpSpPr>
      <p:sp>
        <p:nvSpPr>
          <p:cNvPr id="1187" name="Google Shape;1187;p243"/>
          <p:cNvSpPr/>
          <p:nvPr>
            <p:ph idx="2" type="pic"/>
          </p:nvPr>
        </p:nvSpPr>
        <p:spPr>
          <a:xfrm>
            <a:off x="4572000" y="91667"/>
            <a:ext cx="4495800" cy="5531700"/>
          </a:xfrm>
          <a:prstGeom prst="roundRect">
            <a:avLst>
              <a:gd fmla="val 16667" name="adj"/>
            </a:avLst>
          </a:prstGeom>
          <a:noFill/>
          <a:ln>
            <a:noFill/>
          </a:ln>
        </p:spPr>
      </p:sp>
      <p:sp>
        <p:nvSpPr>
          <p:cNvPr id="1188" name="Google Shape;1188;p243"/>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9" name="Google Shape;1189;p243"/>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90" name="Google Shape;1190;p243"/>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7" name="Shape 97"/>
        <p:cNvGrpSpPr/>
        <p:nvPr/>
      </p:nvGrpSpPr>
      <p:grpSpPr>
        <a:xfrm>
          <a:off x="0" y="0"/>
          <a:ext cx="0" cy="0"/>
          <a:chOff x="0" y="0"/>
          <a:chExt cx="0" cy="0"/>
        </a:xfrm>
      </p:grpSpPr>
      <p:sp>
        <p:nvSpPr>
          <p:cNvPr id="98" name="Google Shape;98;p2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25"/>
          <p:cNvSpPr/>
          <p:nvPr>
            <p:ph idx="2" type="pic"/>
          </p:nvPr>
        </p:nvSpPr>
        <p:spPr>
          <a:xfrm>
            <a:off x="0" y="0"/>
            <a:ext cx="9144000" cy="2814900"/>
          </a:xfrm>
          <a:prstGeom prst="roundRect">
            <a:avLst>
              <a:gd fmla="val 1254" name="adj"/>
            </a:avLst>
          </a:prstGeom>
          <a:noFill/>
          <a:ln>
            <a:noFill/>
          </a:ln>
        </p:spPr>
      </p:sp>
      <p:sp>
        <p:nvSpPr>
          <p:cNvPr id="100" name="Google Shape;100;p25"/>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25"/>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2" name="Google Shape;102;p25"/>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191" name="Shape 1191"/>
        <p:cNvGrpSpPr/>
        <p:nvPr/>
      </p:nvGrpSpPr>
      <p:grpSpPr>
        <a:xfrm>
          <a:off x="0" y="0"/>
          <a:ext cx="0" cy="0"/>
          <a:chOff x="0" y="0"/>
          <a:chExt cx="0" cy="0"/>
        </a:xfrm>
      </p:grpSpPr>
      <p:sp>
        <p:nvSpPr>
          <p:cNvPr id="1192" name="Google Shape;1192;p24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193" name="Google Shape;1193;p24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94" name="Google Shape;1194;p24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95" name="Google Shape;1195;p24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196" name="Shape 1196"/>
        <p:cNvGrpSpPr/>
        <p:nvPr/>
      </p:nvGrpSpPr>
      <p:grpSpPr>
        <a:xfrm>
          <a:off x="0" y="0"/>
          <a:ext cx="0" cy="0"/>
          <a:chOff x="0" y="0"/>
          <a:chExt cx="0" cy="0"/>
        </a:xfrm>
      </p:grpSpPr>
      <p:sp>
        <p:nvSpPr>
          <p:cNvPr id="1197" name="Google Shape;1197;p24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198" name="Google Shape;1198;p24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199" name="Shape 1199"/>
        <p:cNvGrpSpPr/>
        <p:nvPr/>
      </p:nvGrpSpPr>
      <p:grpSpPr>
        <a:xfrm>
          <a:off x="0" y="0"/>
          <a:ext cx="0" cy="0"/>
          <a:chOff x="0" y="0"/>
          <a:chExt cx="0" cy="0"/>
        </a:xfrm>
      </p:grpSpPr>
      <p:sp>
        <p:nvSpPr>
          <p:cNvPr id="1200" name="Google Shape;1200;p24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201" name="Shape 1201"/>
        <p:cNvGrpSpPr/>
        <p:nvPr/>
      </p:nvGrpSpPr>
      <p:grpSpPr>
        <a:xfrm>
          <a:off x="0" y="0"/>
          <a:ext cx="0" cy="0"/>
          <a:chOff x="0" y="0"/>
          <a:chExt cx="0" cy="0"/>
        </a:xfrm>
      </p:grpSpPr>
      <p:sp>
        <p:nvSpPr>
          <p:cNvPr id="1202" name="Google Shape;1202;p247"/>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03" name="Google Shape;1203;p247"/>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204" name="Google Shape;1204;p24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205" name="Shape 1205"/>
        <p:cNvGrpSpPr/>
        <p:nvPr/>
      </p:nvGrpSpPr>
      <p:grpSpPr>
        <a:xfrm>
          <a:off x="0" y="0"/>
          <a:ext cx="0" cy="0"/>
          <a:chOff x="0" y="0"/>
          <a:chExt cx="0" cy="0"/>
        </a:xfrm>
      </p:grpSpPr>
      <p:sp>
        <p:nvSpPr>
          <p:cNvPr id="1206" name="Google Shape;1206;p248"/>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207" name="Google Shape;1207;p248"/>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08" name="Google Shape;1208;p248"/>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09" name="Google Shape;1209;p24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210" name="Shape 1210"/>
        <p:cNvGrpSpPr/>
        <p:nvPr/>
      </p:nvGrpSpPr>
      <p:grpSpPr>
        <a:xfrm>
          <a:off x="0" y="0"/>
          <a:ext cx="0" cy="0"/>
          <a:chOff x="0" y="0"/>
          <a:chExt cx="0" cy="0"/>
        </a:xfrm>
      </p:grpSpPr>
      <p:sp>
        <p:nvSpPr>
          <p:cNvPr id="1211" name="Google Shape;1211;p249"/>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12" name="Google Shape;1212;p249"/>
          <p:cNvSpPr/>
          <p:nvPr>
            <p:ph idx="2" type="pic"/>
          </p:nvPr>
        </p:nvSpPr>
        <p:spPr>
          <a:xfrm>
            <a:off x="0" y="0"/>
            <a:ext cx="9144000" cy="2814900"/>
          </a:xfrm>
          <a:prstGeom prst="roundRect">
            <a:avLst>
              <a:gd fmla="val 1254" name="adj"/>
            </a:avLst>
          </a:prstGeom>
          <a:noFill/>
          <a:ln>
            <a:noFill/>
          </a:ln>
        </p:spPr>
      </p:sp>
      <p:sp>
        <p:nvSpPr>
          <p:cNvPr id="1213" name="Google Shape;1213;p249"/>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14" name="Google Shape;1214;p249"/>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15" name="Google Shape;1215;p249"/>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216" name="Shape 1216"/>
        <p:cNvGrpSpPr/>
        <p:nvPr/>
      </p:nvGrpSpPr>
      <p:grpSpPr>
        <a:xfrm>
          <a:off x="0" y="0"/>
          <a:ext cx="0" cy="0"/>
          <a:chOff x="0" y="0"/>
          <a:chExt cx="0" cy="0"/>
        </a:xfrm>
      </p:grpSpPr>
      <p:sp>
        <p:nvSpPr>
          <p:cNvPr id="1217" name="Google Shape;1217;p25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18" name="Google Shape;1218;p250"/>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19" name="Google Shape;1219;p25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220" name="Shape 1220"/>
        <p:cNvGrpSpPr/>
        <p:nvPr/>
      </p:nvGrpSpPr>
      <p:grpSpPr>
        <a:xfrm>
          <a:off x="0" y="0"/>
          <a:ext cx="0" cy="0"/>
          <a:chOff x="0" y="0"/>
          <a:chExt cx="0" cy="0"/>
        </a:xfrm>
      </p:grpSpPr>
      <p:sp>
        <p:nvSpPr>
          <p:cNvPr id="1221" name="Google Shape;1221;p251"/>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22" name="Google Shape;1222;p25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223" name="Shape 1223"/>
        <p:cNvGrpSpPr/>
        <p:nvPr/>
      </p:nvGrpSpPr>
      <p:grpSpPr>
        <a:xfrm>
          <a:off x="0" y="0"/>
          <a:ext cx="0" cy="0"/>
          <a:chOff x="0" y="0"/>
          <a:chExt cx="0" cy="0"/>
        </a:xfrm>
      </p:grpSpPr>
      <p:sp>
        <p:nvSpPr>
          <p:cNvPr id="1224" name="Google Shape;1224;p252"/>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25" name="Google Shape;1225;p25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26" name="Google Shape;1226;p252"/>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27" name="Google Shape;1227;p252"/>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228" name="Shape 1228"/>
        <p:cNvGrpSpPr/>
        <p:nvPr/>
      </p:nvGrpSpPr>
      <p:grpSpPr>
        <a:xfrm>
          <a:off x="0" y="0"/>
          <a:ext cx="0" cy="0"/>
          <a:chOff x="0" y="0"/>
          <a:chExt cx="0" cy="0"/>
        </a:xfrm>
      </p:grpSpPr>
      <p:sp>
        <p:nvSpPr>
          <p:cNvPr id="1229" name="Google Shape;1229;p25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30" name="Google Shape;1230;p253"/>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31" name="Google Shape;1231;p253"/>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32" name="Google Shape;1232;p253"/>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33" name="Google Shape;1233;p253"/>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234" name="Google Shape;1234;p253"/>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03" name="Shape 103"/>
        <p:cNvGrpSpPr/>
        <p:nvPr/>
      </p:nvGrpSpPr>
      <p:grpSpPr>
        <a:xfrm>
          <a:off x="0" y="0"/>
          <a:ext cx="0" cy="0"/>
          <a:chOff x="0" y="0"/>
          <a:chExt cx="0" cy="0"/>
        </a:xfrm>
      </p:grpSpPr>
      <p:sp>
        <p:nvSpPr>
          <p:cNvPr id="104" name="Google Shape;104;p26"/>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5" name="Google Shape;105;p26"/>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6" name="Google Shape;106;p26"/>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7" name="Google Shape;107;p26"/>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26"/>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09" name="Google Shape;109;p26"/>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0" name="Google Shape;110;p26"/>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235" name="Shape 1235"/>
        <p:cNvGrpSpPr/>
        <p:nvPr/>
      </p:nvGrpSpPr>
      <p:grpSpPr>
        <a:xfrm>
          <a:off x="0" y="0"/>
          <a:ext cx="0" cy="0"/>
          <a:chOff x="0" y="0"/>
          <a:chExt cx="0" cy="0"/>
        </a:xfrm>
      </p:grpSpPr>
      <p:sp>
        <p:nvSpPr>
          <p:cNvPr id="1236" name="Google Shape;1236;p254"/>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37" name="Google Shape;1237;p254"/>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238" name="Shape 1238"/>
        <p:cNvGrpSpPr/>
        <p:nvPr/>
      </p:nvGrpSpPr>
      <p:grpSpPr>
        <a:xfrm>
          <a:off x="0" y="0"/>
          <a:ext cx="0" cy="0"/>
          <a:chOff x="0" y="0"/>
          <a:chExt cx="0" cy="0"/>
        </a:xfrm>
      </p:grpSpPr>
      <p:sp>
        <p:nvSpPr>
          <p:cNvPr id="1239" name="Google Shape;1239;p25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240" name="Shape 1240"/>
        <p:cNvGrpSpPr/>
        <p:nvPr/>
      </p:nvGrpSpPr>
      <p:grpSpPr>
        <a:xfrm>
          <a:off x="0" y="0"/>
          <a:ext cx="0" cy="0"/>
          <a:chOff x="0" y="0"/>
          <a:chExt cx="0" cy="0"/>
        </a:xfrm>
      </p:grpSpPr>
      <p:sp>
        <p:nvSpPr>
          <p:cNvPr id="1241" name="Google Shape;1241;p25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242" name="Shape 1242"/>
        <p:cNvGrpSpPr/>
        <p:nvPr/>
      </p:nvGrpSpPr>
      <p:grpSpPr>
        <a:xfrm>
          <a:off x="0" y="0"/>
          <a:ext cx="0" cy="0"/>
          <a:chOff x="0" y="0"/>
          <a:chExt cx="0" cy="0"/>
        </a:xfrm>
      </p:grpSpPr>
      <p:sp>
        <p:nvSpPr>
          <p:cNvPr id="1243" name="Google Shape;1243;p25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44" name="Google Shape;1244;p25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45" name="Google Shape;1245;p25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46" name="Google Shape;1246;p25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247" name="Shape 1247"/>
        <p:cNvGrpSpPr/>
        <p:nvPr/>
      </p:nvGrpSpPr>
      <p:grpSpPr>
        <a:xfrm>
          <a:off x="0" y="0"/>
          <a:ext cx="0" cy="0"/>
          <a:chOff x="0" y="0"/>
          <a:chExt cx="0" cy="0"/>
        </a:xfrm>
      </p:grpSpPr>
      <p:sp>
        <p:nvSpPr>
          <p:cNvPr id="1248" name="Google Shape;1248;p258"/>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49" name="Google Shape;1249;p25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50" name="Google Shape;1250;p25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51" name="Google Shape;1251;p25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252" name="Shape 1252"/>
        <p:cNvGrpSpPr/>
        <p:nvPr/>
      </p:nvGrpSpPr>
      <p:grpSpPr>
        <a:xfrm>
          <a:off x="0" y="0"/>
          <a:ext cx="0" cy="0"/>
          <a:chOff x="0" y="0"/>
          <a:chExt cx="0" cy="0"/>
        </a:xfrm>
      </p:grpSpPr>
      <p:sp>
        <p:nvSpPr>
          <p:cNvPr id="1253" name="Google Shape;1253;p25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54" name="Google Shape;1254;p25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55" name="Google Shape;1255;p25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256" name="Shape 1256"/>
        <p:cNvGrpSpPr/>
        <p:nvPr/>
      </p:nvGrpSpPr>
      <p:grpSpPr>
        <a:xfrm>
          <a:off x="0" y="0"/>
          <a:ext cx="0" cy="0"/>
          <a:chOff x="0" y="0"/>
          <a:chExt cx="0" cy="0"/>
        </a:xfrm>
      </p:grpSpPr>
      <p:sp>
        <p:nvSpPr>
          <p:cNvPr id="1257" name="Google Shape;1257;p26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58" name="Google Shape;1258;p26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259" name="Shape 1259"/>
        <p:cNvGrpSpPr/>
        <p:nvPr/>
      </p:nvGrpSpPr>
      <p:grpSpPr>
        <a:xfrm>
          <a:off x="0" y="0"/>
          <a:ext cx="0" cy="0"/>
          <a:chOff x="0" y="0"/>
          <a:chExt cx="0" cy="0"/>
        </a:xfrm>
      </p:grpSpPr>
      <p:sp>
        <p:nvSpPr>
          <p:cNvPr id="1260" name="Google Shape;1260;p26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1261" name="Shape 1261"/>
        <p:cNvGrpSpPr/>
        <p:nvPr/>
      </p:nvGrpSpPr>
      <p:grpSpPr>
        <a:xfrm>
          <a:off x="0" y="0"/>
          <a:ext cx="0" cy="0"/>
          <a:chOff x="0" y="0"/>
          <a:chExt cx="0" cy="0"/>
        </a:xfrm>
      </p:grpSpPr>
      <p:pic>
        <p:nvPicPr>
          <p:cNvPr id="1262" name="Google Shape;1262;p262" title="Mesh Holographic Gradients - Dark Gradient 22.png"/>
          <p:cNvPicPr preferRelativeResize="0"/>
          <p:nvPr/>
        </p:nvPicPr>
        <p:blipFill rotWithShape="1">
          <a:blip r:embed="rId2">
            <a:alphaModFix/>
          </a:blip>
          <a:srcRect b="0" l="0" r="0" t="0"/>
          <a:stretch/>
        </p:blipFill>
        <p:spPr>
          <a:xfrm rot="10800000">
            <a:off x="0" y="571500"/>
            <a:ext cx="9144003" cy="5143499"/>
          </a:xfrm>
          <a:prstGeom prst="rect">
            <a:avLst/>
          </a:prstGeom>
          <a:noFill/>
          <a:ln>
            <a:noFill/>
          </a:ln>
        </p:spPr>
      </p:pic>
      <p:pic>
        <p:nvPicPr>
          <p:cNvPr id="1263" name="Google Shape;1263;p26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264" name="Google Shape;1264;p262"/>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65" name="Google Shape;1265;p26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1266" name="Shape 1266"/>
        <p:cNvGrpSpPr/>
        <p:nvPr/>
      </p:nvGrpSpPr>
      <p:grpSpPr>
        <a:xfrm>
          <a:off x="0" y="0"/>
          <a:ext cx="0" cy="0"/>
          <a:chOff x="0" y="0"/>
          <a:chExt cx="0" cy="0"/>
        </a:xfrm>
      </p:grpSpPr>
      <p:sp>
        <p:nvSpPr>
          <p:cNvPr id="1267" name="Google Shape;1267;p263"/>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68" name="Google Shape;1268;p263"/>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269" name="Google Shape;1269;p26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11" name="Shape 111"/>
        <p:cNvGrpSpPr/>
        <p:nvPr/>
      </p:nvGrpSpPr>
      <p:grpSpPr>
        <a:xfrm>
          <a:off x="0" y="0"/>
          <a:ext cx="0" cy="0"/>
          <a:chOff x="0" y="0"/>
          <a:chExt cx="0" cy="0"/>
        </a:xfrm>
      </p:grpSpPr>
      <p:sp>
        <p:nvSpPr>
          <p:cNvPr id="112" name="Google Shape;112;p27"/>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3" name="Google Shape;113;p27"/>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4" name="Google Shape;114;p27"/>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 name="Google Shape;115;p27"/>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6" name="Google Shape;116;p27"/>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1270" name="Shape 1270"/>
        <p:cNvGrpSpPr/>
        <p:nvPr/>
      </p:nvGrpSpPr>
      <p:grpSpPr>
        <a:xfrm>
          <a:off x="0" y="0"/>
          <a:ext cx="0" cy="0"/>
          <a:chOff x="0" y="0"/>
          <a:chExt cx="0" cy="0"/>
        </a:xfrm>
      </p:grpSpPr>
      <p:sp>
        <p:nvSpPr>
          <p:cNvPr id="1271" name="Google Shape;1271;p26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72" name="Google Shape;1272;p264"/>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273" name="Shape 1273"/>
        <p:cNvGrpSpPr/>
        <p:nvPr/>
      </p:nvGrpSpPr>
      <p:grpSpPr>
        <a:xfrm>
          <a:off x="0" y="0"/>
          <a:ext cx="0" cy="0"/>
          <a:chOff x="0" y="0"/>
          <a:chExt cx="0" cy="0"/>
        </a:xfrm>
      </p:grpSpPr>
      <p:sp>
        <p:nvSpPr>
          <p:cNvPr id="1274" name="Google Shape;1274;p26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5" name="Google Shape;1275;p26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276" name="Shape 1276"/>
        <p:cNvGrpSpPr/>
        <p:nvPr/>
      </p:nvGrpSpPr>
      <p:grpSpPr>
        <a:xfrm>
          <a:off x="0" y="0"/>
          <a:ext cx="0" cy="0"/>
          <a:chOff x="0" y="0"/>
          <a:chExt cx="0" cy="0"/>
        </a:xfrm>
      </p:grpSpPr>
      <p:sp>
        <p:nvSpPr>
          <p:cNvPr id="1277" name="Google Shape;1277;p266"/>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78" name="Google Shape;1278;p266"/>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279" name="Google Shape;1279;p266"/>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280" name="Google Shape;1280;p266"/>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81" name="Google Shape;1281;p266"/>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282" name="Shape 1282"/>
        <p:cNvGrpSpPr/>
        <p:nvPr/>
      </p:nvGrpSpPr>
      <p:grpSpPr>
        <a:xfrm>
          <a:off x="0" y="0"/>
          <a:ext cx="0" cy="0"/>
          <a:chOff x="0" y="0"/>
          <a:chExt cx="0" cy="0"/>
        </a:xfrm>
      </p:grpSpPr>
      <p:sp>
        <p:nvSpPr>
          <p:cNvPr id="1283" name="Google Shape;1283;p26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284" name="Shape 1284"/>
        <p:cNvGrpSpPr/>
        <p:nvPr/>
      </p:nvGrpSpPr>
      <p:grpSpPr>
        <a:xfrm>
          <a:off x="0" y="0"/>
          <a:ext cx="0" cy="0"/>
          <a:chOff x="0" y="0"/>
          <a:chExt cx="0" cy="0"/>
        </a:xfrm>
      </p:grpSpPr>
      <p:sp>
        <p:nvSpPr>
          <p:cNvPr id="1285" name="Google Shape;1285;p26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286" name="Shape 1286"/>
        <p:cNvGrpSpPr/>
        <p:nvPr/>
      </p:nvGrpSpPr>
      <p:grpSpPr>
        <a:xfrm>
          <a:off x="0" y="0"/>
          <a:ext cx="0" cy="0"/>
          <a:chOff x="0" y="0"/>
          <a:chExt cx="0" cy="0"/>
        </a:xfrm>
      </p:grpSpPr>
      <p:sp>
        <p:nvSpPr>
          <p:cNvPr id="1287" name="Google Shape;1287;p269"/>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88" name="Google Shape;1288;p269"/>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289" name="Shape 1289"/>
        <p:cNvGrpSpPr/>
        <p:nvPr/>
      </p:nvGrpSpPr>
      <p:grpSpPr>
        <a:xfrm>
          <a:off x="0" y="0"/>
          <a:ext cx="0" cy="0"/>
          <a:chOff x="0" y="0"/>
          <a:chExt cx="0" cy="0"/>
        </a:xfrm>
      </p:grpSpPr>
      <p:sp>
        <p:nvSpPr>
          <p:cNvPr id="1290" name="Google Shape;1290;p27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1291" name="Shape 1291"/>
        <p:cNvGrpSpPr/>
        <p:nvPr/>
      </p:nvGrpSpPr>
      <p:grpSpPr>
        <a:xfrm>
          <a:off x="0" y="0"/>
          <a:ext cx="0" cy="0"/>
          <a:chOff x="0" y="0"/>
          <a:chExt cx="0" cy="0"/>
        </a:xfrm>
      </p:grpSpPr>
      <p:pic>
        <p:nvPicPr>
          <p:cNvPr id="1292" name="Google Shape;1292;p271"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1293" name="Google Shape;1293;p271"/>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1294" name="Google Shape;1294;p271"/>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95" name="Google Shape;1295;p271"/>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96" name="Google Shape;1296;p271"/>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297" name="Google Shape;1297;p271"/>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301" name="Shape 1301"/>
        <p:cNvGrpSpPr/>
        <p:nvPr/>
      </p:nvGrpSpPr>
      <p:grpSpPr>
        <a:xfrm>
          <a:off x="0" y="0"/>
          <a:ext cx="0" cy="0"/>
          <a:chOff x="0" y="0"/>
          <a:chExt cx="0" cy="0"/>
        </a:xfrm>
      </p:grpSpPr>
      <p:pic>
        <p:nvPicPr>
          <p:cNvPr id="1302" name="Google Shape;1302;p273" title="Mesh Holographic Gradients - Dark Gradient 22.png"/>
          <p:cNvPicPr preferRelativeResize="0"/>
          <p:nvPr/>
        </p:nvPicPr>
        <p:blipFill rotWithShape="1">
          <a:blip r:embed="rId2">
            <a:alphaModFix/>
          </a:blip>
          <a:srcRect b="0" l="0" r="9999" t="0"/>
          <a:stretch/>
        </p:blipFill>
        <p:spPr>
          <a:xfrm flipH="1" rot="10800000">
            <a:off x="0" y="571501"/>
            <a:ext cx="9144003" cy="5143499"/>
          </a:xfrm>
          <a:prstGeom prst="rect">
            <a:avLst/>
          </a:prstGeom>
          <a:noFill/>
          <a:ln>
            <a:noFill/>
          </a:ln>
        </p:spPr>
      </p:pic>
      <p:pic>
        <p:nvPicPr>
          <p:cNvPr id="1303" name="Google Shape;1303;p273"/>
          <p:cNvPicPr preferRelativeResize="0"/>
          <p:nvPr/>
        </p:nvPicPr>
        <p:blipFill rotWithShape="1">
          <a:blip r:embed="rId3">
            <a:alphaModFix/>
          </a:blip>
          <a:srcRect b="0" l="0" r="0" t="0"/>
          <a:stretch/>
        </p:blipFill>
        <p:spPr>
          <a:xfrm>
            <a:off x="457200" y="457209"/>
            <a:ext cx="284772" cy="351540"/>
          </a:xfrm>
          <a:prstGeom prst="rect">
            <a:avLst/>
          </a:prstGeom>
          <a:noFill/>
          <a:ln>
            <a:noFill/>
          </a:ln>
        </p:spPr>
      </p:pic>
      <p:sp>
        <p:nvSpPr>
          <p:cNvPr id="1304" name="Google Shape;1304;p27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05" name="Google Shape;1305;p273"/>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306" name="Shape 1306"/>
        <p:cNvGrpSpPr/>
        <p:nvPr/>
      </p:nvGrpSpPr>
      <p:grpSpPr>
        <a:xfrm>
          <a:off x="0" y="0"/>
          <a:ext cx="0" cy="0"/>
          <a:chOff x="0" y="0"/>
          <a:chExt cx="0" cy="0"/>
        </a:xfrm>
      </p:grpSpPr>
      <p:pic>
        <p:nvPicPr>
          <p:cNvPr id="1307" name="Google Shape;1307;p274" title="Mesh Holographic Gradients - Dark Gradient 22.png"/>
          <p:cNvPicPr preferRelativeResize="0"/>
          <p:nvPr/>
        </p:nvPicPr>
        <p:blipFill rotWithShape="1">
          <a:blip r:embed="rId2">
            <a:alphaModFix/>
          </a:blip>
          <a:srcRect b="0" l="0" r="9999" t="0"/>
          <a:stretch/>
        </p:blipFill>
        <p:spPr>
          <a:xfrm>
            <a:off x="0" y="0"/>
            <a:ext cx="9144003" cy="5143501"/>
          </a:xfrm>
          <a:prstGeom prst="rect">
            <a:avLst/>
          </a:prstGeom>
          <a:noFill/>
          <a:ln>
            <a:noFill/>
          </a:ln>
        </p:spPr>
      </p:pic>
      <p:sp>
        <p:nvSpPr>
          <p:cNvPr id="1308" name="Google Shape;1308;p274"/>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17" name="Shape 117"/>
        <p:cNvGrpSpPr/>
        <p:nvPr/>
      </p:nvGrpSpPr>
      <p:grpSpPr>
        <a:xfrm>
          <a:off x="0" y="0"/>
          <a:ext cx="0" cy="0"/>
          <a:chOff x="0" y="0"/>
          <a:chExt cx="0" cy="0"/>
        </a:xfrm>
      </p:grpSpPr>
      <p:sp>
        <p:nvSpPr>
          <p:cNvPr id="118" name="Google Shape;118;p2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0" name="Google Shape;120;p2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1" name="Google Shape;121;p2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2" name="Google Shape;122;p2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3" name="Google Shape;123;p28"/>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4" name="Google Shape;124;p2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5" name="Google Shape;125;p28"/>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6" name="Google Shape;126;p28"/>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7" name="Google Shape;127;p28"/>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309" name="Shape 1309"/>
        <p:cNvGrpSpPr/>
        <p:nvPr/>
      </p:nvGrpSpPr>
      <p:grpSpPr>
        <a:xfrm>
          <a:off x="0" y="0"/>
          <a:ext cx="0" cy="0"/>
          <a:chOff x="0" y="0"/>
          <a:chExt cx="0" cy="0"/>
        </a:xfrm>
      </p:grpSpPr>
      <p:grpSp>
        <p:nvGrpSpPr>
          <p:cNvPr id="1310" name="Google Shape;1310;p275"/>
          <p:cNvGrpSpPr/>
          <p:nvPr/>
        </p:nvGrpSpPr>
        <p:grpSpPr>
          <a:xfrm>
            <a:off x="0" y="0"/>
            <a:ext cx="9143998" cy="5714776"/>
            <a:chOff x="0" y="-2"/>
            <a:chExt cx="10973237" cy="6858005"/>
          </a:xfrm>
        </p:grpSpPr>
        <p:pic>
          <p:nvPicPr>
            <p:cNvPr id="1311" name="Google Shape;1311;p275"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1312" name="Google Shape;1312;p275"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1313" name="Google Shape;1313;p27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314" name="Google Shape;1314;p275"/>
          <p:cNvPicPr preferRelativeResize="0"/>
          <p:nvPr/>
        </p:nvPicPr>
        <p:blipFill rotWithShape="1">
          <a:blip r:embed="rId4">
            <a:alphaModFix/>
          </a:blip>
          <a:srcRect b="0" l="0" r="0" t="0"/>
          <a:stretch/>
        </p:blipFill>
        <p:spPr>
          <a:xfrm>
            <a:off x="1367087" y="2986403"/>
            <a:ext cx="249306" cy="249278"/>
          </a:xfrm>
          <a:prstGeom prst="rect">
            <a:avLst/>
          </a:prstGeom>
          <a:noFill/>
          <a:ln>
            <a:noFill/>
          </a:ln>
        </p:spPr>
      </p:pic>
      <p:sp>
        <p:nvSpPr>
          <p:cNvPr id="1315" name="Google Shape;1315;p27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6" name="Shape 1316"/>
        <p:cNvGrpSpPr/>
        <p:nvPr/>
      </p:nvGrpSpPr>
      <p:grpSpPr>
        <a:xfrm>
          <a:off x="0" y="0"/>
          <a:ext cx="0" cy="0"/>
          <a:chOff x="0" y="0"/>
          <a:chExt cx="0" cy="0"/>
        </a:xfrm>
      </p:grpSpPr>
      <p:sp>
        <p:nvSpPr>
          <p:cNvPr id="1317" name="Google Shape;1317;p276"/>
          <p:cNvSpPr txBox="1"/>
          <p:nvPr>
            <p:ph idx="1"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318" name="Google Shape;1318;p276"/>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319" name="Shape 1319"/>
        <p:cNvGrpSpPr/>
        <p:nvPr/>
      </p:nvGrpSpPr>
      <p:grpSpPr>
        <a:xfrm>
          <a:off x="0" y="0"/>
          <a:ext cx="0" cy="0"/>
          <a:chOff x="0" y="0"/>
          <a:chExt cx="0" cy="0"/>
        </a:xfrm>
      </p:grpSpPr>
      <p:sp>
        <p:nvSpPr>
          <p:cNvPr id="1320" name="Google Shape;1320;p277"/>
          <p:cNvSpPr txBox="1"/>
          <p:nvPr>
            <p:ph idx="1" type="body"/>
          </p:nvPr>
        </p:nvSpPr>
        <p:spPr>
          <a:xfrm>
            <a:off x="4572000" y="1524425"/>
            <a:ext cx="3650100" cy="3733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21" name="Google Shape;1321;p277"/>
          <p:cNvSpPr txBox="1"/>
          <p:nvPr>
            <p:ph idx="2"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322" name="Google Shape;1322;p27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3" name="Shape 1323"/>
        <p:cNvGrpSpPr/>
        <p:nvPr/>
      </p:nvGrpSpPr>
      <p:grpSpPr>
        <a:xfrm>
          <a:off x="0" y="0"/>
          <a:ext cx="0" cy="0"/>
          <a:chOff x="0" y="0"/>
          <a:chExt cx="0" cy="0"/>
        </a:xfrm>
      </p:grpSpPr>
      <p:sp>
        <p:nvSpPr>
          <p:cNvPr id="1324" name="Google Shape;1324;p27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325" name="Shape 1325"/>
        <p:cNvGrpSpPr/>
        <p:nvPr/>
      </p:nvGrpSpPr>
      <p:grpSpPr>
        <a:xfrm>
          <a:off x="0" y="0"/>
          <a:ext cx="0" cy="0"/>
          <a:chOff x="0" y="0"/>
          <a:chExt cx="0" cy="0"/>
        </a:xfrm>
      </p:grpSpPr>
      <p:sp>
        <p:nvSpPr>
          <p:cNvPr id="1326" name="Google Shape;1326;p27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327" name="Google Shape;1327;p279"/>
          <p:cNvSpPr txBox="1"/>
          <p:nvPr>
            <p:ph idx="1" type="body"/>
          </p:nvPr>
        </p:nvSpPr>
        <p:spPr>
          <a:xfrm>
            <a:off x="457200" y="1524425"/>
            <a:ext cx="32046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28" name="Shape 1328"/>
        <p:cNvGrpSpPr/>
        <p:nvPr/>
      </p:nvGrpSpPr>
      <p:grpSpPr>
        <a:xfrm>
          <a:off x="0" y="0"/>
          <a:ext cx="0" cy="0"/>
          <a:chOff x="0" y="0"/>
          <a:chExt cx="0" cy="0"/>
        </a:xfrm>
      </p:grpSpPr>
      <p:sp>
        <p:nvSpPr>
          <p:cNvPr id="1329" name="Google Shape;1329;p280"/>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330" name="Shape 1330"/>
        <p:cNvGrpSpPr/>
        <p:nvPr/>
      </p:nvGrpSpPr>
      <p:grpSpPr>
        <a:xfrm>
          <a:off x="0" y="0"/>
          <a:ext cx="0" cy="0"/>
          <a:chOff x="0" y="0"/>
          <a:chExt cx="0" cy="0"/>
        </a:xfrm>
      </p:grpSpPr>
      <p:sp>
        <p:nvSpPr>
          <p:cNvPr id="1331" name="Google Shape;1331;p281"/>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1"/>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1333" name="Google Shape;1333;p281"/>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334" name="Google Shape;1334;p281"/>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5" name="Shape 1335"/>
        <p:cNvGrpSpPr/>
        <p:nvPr/>
      </p:nvGrpSpPr>
      <p:grpSpPr>
        <a:xfrm>
          <a:off x="0" y="0"/>
          <a:ext cx="0" cy="0"/>
          <a:chOff x="0" y="0"/>
          <a:chExt cx="0" cy="0"/>
        </a:xfrm>
      </p:grpSpPr>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336" name="Shape 1336"/>
        <p:cNvGrpSpPr/>
        <p:nvPr/>
      </p:nvGrpSpPr>
      <p:grpSpPr>
        <a:xfrm>
          <a:off x="0" y="0"/>
          <a:ext cx="0" cy="0"/>
          <a:chOff x="0" y="0"/>
          <a:chExt cx="0" cy="0"/>
        </a:xfrm>
      </p:grpSpPr>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337" name="Shape 1337"/>
        <p:cNvGrpSpPr/>
        <p:nvPr/>
      </p:nvGrpSpPr>
      <p:grpSpPr>
        <a:xfrm>
          <a:off x="0" y="0"/>
          <a:ext cx="0" cy="0"/>
          <a:chOff x="0" y="0"/>
          <a:chExt cx="0" cy="0"/>
        </a:xfrm>
      </p:grpSpPr>
      <p:sp>
        <p:nvSpPr>
          <p:cNvPr id="1338" name="Google Shape;1338;p28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39" name="Google Shape;1339;p284"/>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40" name="Google Shape;1340;p284"/>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41" name="Google Shape;1341;p284"/>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29"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130" name="Google Shape;130;p2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342" name="Shape 1342"/>
        <p:cNvGrpSpPr/>
        <p:nvPr/>
      </p:nvGrpSpPr>
      <p:grpSpPr>
        <a:xfrm>
          <a:off x="0" y="0"/>
          <a:ext cx="0" cy="0"/>
          <a:chOff x="0" y="0"/>
          <a:chExt cx="0" cy="0"/>
        </a:xfrm>
      </p:grpSpPr>
      <p:sp>
        <p:nvSpPr>
          <p:cNvPr id="1343" name="Google Shape;1343;p28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44" name="Google Shape;1344;p285"/>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45" name="Google Shape;1345;p285"/>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46" name="Google Shape;1346;p285"/>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47" name="Google Shape;1347;p285"/>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348" name="Shape 1348"/>
        <p:cNvGrpSpPr/>
        <p:nvPr/>
      </p:nvGrpSpPr>
      <p:grpSpPr>
        <a:xfrm>
          <a:off x="0" y="0"/>
          <a:ext cx="0" cy="0"/>
          <a:chOff x="0" y="0"/>
          <a:chExt cx="0" cy="0"/>
        </a:xfrm>
      </p:grpSpPr>
      <p:sp>
        <p:nvSpPr>
          <p:cNvPr id="1349" name="Google Shape;1349;p286"/>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350" name="Google Shape;1350;p286"/>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351" name="Shape 1351"/>
        <p:cNvGrpSpPr/>
        <p:nvPr/>
      </p:nvGrpSpPr>
      <p:grpSpPr>
        <a:xfrm>
          <a:off x="0" y="0"/>
          <a:ext cx="0" cy="0"/>
          <a:chOff x="0" y="0"/>
          <a:chExt cx="0" cy="0"/>
        </a:xfrm>
      </p:grpSpPr>
      <p:sp>
        <p:nvSpPr>
          <p:cNvPr id="1352" name="Google Shape;1352;p28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53" name="Google Shape;1353;p28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354" name="Shape 1354"/>
        <p:cNvGrpSpPr/>
        <p:nvPr/>
      </p:nvGrpSpPr>
      <p:grpSpPr>
        <a:xfrm>
          <a:off x="0" y="0"/>
          <a:ext cx="0" cy="0"/>
          <a:chOff x="0" y="0"/>
          <a:chExt cx="0" cy="0"/>
        </a:xfrm>
      </p:grpSpPr>
      <p:sp>
        <p:nvSpPr>
          <p:cNvPr id="1355" name="Google Shape;1355;p288"/>
          <p:cNvSpPr/>
          <p:nvPr>
            <p:ph idx="2" type="pic"/>
          </p:nvPr>
        </p:nvSpPr>
        <p:spPr>
          <a:xfrm>
            <a:off x="76200" y="91667"/>
            <a:ext cx="4495800" cy="5531700"/>
          </a:xfrm>
          <a:prstGeom prst="roundRect">
            <a:avLst>
              <a:gd fmla="val 16667" name="adj"/>
            </a:avLst>
          </a:prstGeom>
          <a:noFill/>
          <a:ln>
            <a:noFill/>
          </a:ln>
        </p:spPr>
      </p:sp>
      <p:sp>
        <p:nvSpPr>
          <p:cNvPr id="1356" name="Google Shape;1356;p288"/>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57" name="Google Shape;1357;p288"/>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58" name="Google Shape;1358;p288"/>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359" name="Shape 1359"/>
        <p:cNvGrpSpPr/>
        <p:nvPr/>
      </p:nvGrpSpPr>
      <p:grpSpPr>
        <a:xfrm>
          <a:off x="0" y="0"/>
          <a:ext cx="0" cy="0"/>
          <a:chOff x="0" y="0"/>
          <a:chExt cx="0" cy="0"/>
        </a:xfrm>
      </p:grpSpPr>
      <p:sp>
        <p:nvSpPr>
          <p:cNvPr id="1360" name="Google Shape;1360;p289"/>
          <p:cNvSpPr/>
          <p:nvPr>
            <p:ph idx="2" type="pic"/>
          </p:nvPr>
        </p:nvSpPr>
        <p:spPr>
          <a:xfrm>
            <a:off x="4572000" y="91667"/>
            <a:ext cx="4495800" cy="5531700"/>
          </a:xfrm>
          <a:prstGeom prst="roundRect">
            <a:avLst>
              <a:gd fmla="val 16667" name="adj"/>
            </a:avLst>
          </a:prstGeom>
          <a:noFill/>
          <a:ln>
            <a:noFill/>
          </a:ln>
        </p:spPr>
      </p:sp>
      <p:sp>
        <p:nvSpPr>
          <p:cNvPr id="1361" name="Google Shape;1361;p289"/>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62" name="Google Shape;1362;p289"/>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3" name="Google Shape;1363;p28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364" name="Shape 1364"/>
        <p:cNvGrpSpPr/>
        <p:nvPr/>
      </p:nvGrpSpPr>
      <p:grpSpPr>
        <a:xfrm>
          <a:off x="0" y="0"/>
          <a:ext cx="0" cy="0"/>
          <a:chOff x="0" y="0"/>
          <a:chExt cx="0" cy="0"/>
        </a:xfrm>
      </p:grpSpPr>
      <p:sp>
        <p:nvSpPr>
          <p:cNvPr id="1365" name="Google Shape;1365;p290"/>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66" name="Google Shape;1366;p290"/>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7" name="Google Shape;1367;p29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368" name="Shape 1368"/>
        <p:cNvGrpSpPr/>
        <p:nvPr/>
      </p:nvGrpSpPr>
      <p:grpSpPr>
        <a:xfrm>
          <a:off x="0" y="0"/>
          <a:ext cx="0" cy="0"/>
          <a:chOff x="0" y="0"/>
          <a:chExt cx="0" cy="0"/>
        </a:xfrm>
      </p:grpSpPr>
      <p:sp>
        <p:nvSpPr>
          <p:cNvPr id="1369" name="Google Shape;1369;p291"/>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370" name="Google Shape;1370;p291"/>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71" name="Google Shape;1371;p29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372" name="Shape 1372"/>
        <p:cNvGrpSpPr/>
        <p:nvPr/>
      </p:nvGrpSpPr>
      <p:grpSpPr>
        <a:xfrm>
          <a:off x="0" y="0"/>
          <a:ext cx="0" cy="0"/>
          <a:chOff x="0" y="0"/>
          <a:chExt cx="0" cy="0"/>
        </a:xfrm>
      </p:grpSpPr>
      <p:sp>
        <p:nvSpPr>
          <p:cNvPr id="1373" name="Google Shape;1373;p29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74" name="Google Shape;1374;p29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375" name="Shape 1375"/>
        <p:cNvGrpSpPr/>
        <p:nvPr/>
      </p:nvGrpSpPr>
      <p:grpSpPr>
        <a:xfrm>
          <a:off x="0" y="0"/>
          <a:ext cx="0" cy="0"/>
          <a:chOff x="0" y="0"/>
          <a:chExt cx="0" cy="0"/>
        </a:xfrm>
      </p:grpSpPr>
      <p:sp>
        <p:nvSpPr>
          <p:cNvPr id="1376" name="Google Shape;1376;p293"/>
          <p:cNvSpPr/>
          <p:nvPr>
            <p:ph idx="2" type="pic"/>
          </p:nvPr>
        </p:nvSpPr>
        <p:spPr>
          <a:xfrm>
            <a:off x="0" y="2900000"/>
            <a:ext cx="9144000" cy="2814900"/>
          </a:xfrm>
          <a:prstGeom prst="roundRect">
            <a:avLst>
              <a:gd fmla="val 1254" name="adj"/>
            </a:avLst>
          </a:prstGeom>
          <a:noFill/>
          <a:ln>
            <a:noFill/>
          </a:ln>
        </p:spPr>
      </p:sp>
      <p:sp>
        <p:nvSpPr>
          <p:cNvPr id="1377" name="Google Shape;1377;p293"/>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78" name="Google Shape;1378;p293"/>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79" name="Google Shape;1379;p293"/>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380" name="Shape 1380"/>
        <p:cNvGrpSpPr/>
        <p:nvPr/>
      </p:nvGrpSpPr>
      <p:grpSpPr>
        <a:xfrm>
          <a:off x="0" y="0"/>
          <a:ext cx="0" cy="0"/>
          <a:chOff x="0" y="0"/>
          <a:chExt cx="0" cy="0"/>
        </a:xfrm>
      </p:grpSpPr>
      <p:sp>
        <p:nvSpPr>
          <p:cNvPr id="1381" name="Google Shape;1381;p29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382" name="Google Shape;1382;p29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31" name="Shape 131"/>
        <p:cNvGrpSpPr/>
        <p:nvPr/>
      </p:nvGrpSpPr>
      <p:grpSpPr>
        <a:xfrm>
          <a:off x="0" y="0"/>
          <a:ext cx="0" cy="0"/>
          <a:chOff x="0" y="0"/>
          <a:chExt cx="0" cy="0"/>
        </a:xfrm>
      </p:grpSpPr>
      <p:sp>
        <p:nvSpPr>
          <p:cNvPr id="132" name="Google Shape;132;p3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3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4" name="Google Shape;134;p3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383" name="Shape 1383"/>
        <p:cNvGrpSpPr/>
        <p:nvPr/>
      </p:nvGrpSpPr>
      <p:grpSpPr>
        <a:xfrm>
          <a:off x="0" y="0"/>
          <a:ext cx="0" cy="0"/>
          <a:chOff x="0" y="0"/>
          <a:chExt cx="0" cy="0"/>
        </a:xfrm>
      </p:grpSpPr>
      <p:sp>
        <p:nvSpPr>
          <p:cNvPr id="1384" name="Google Shape;1384;p29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85" name="Google Shape;1385;p295"/>
          <p:cNvSpPr/>
          <p:nvPr>
            <p:ph idx="2" type="pic"/>
          </p:nvPr>
        </p:nvSpPr>
        <p:spPr>
          <a:xfrm>
            <a:off x="0" y="0"/>
            <a:ext cx="9144000" cy="2814900"/>
          </a:xfrm>
          <a:prstGeom prst="roundRect">
            <a:avLst>
              <a:gd fmla="val 1254" name="adj"/>
            </a:avLst>
          </a:prstGeom>
          <a:noFill/>
          <a:ln>
            <a:noFill/>
          </a:ln>
        </p:spPr>
      </p:sp>
      <p:sp>
        <p:nvSpPr>
          <p:cNvPr id="1386" name="Google Shape;1386;p295"/>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87" name="Google Shape;1387;p295"/>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88" name="Google Shape;1388;p295"/>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389" name="Shape 1389"/>
        <p:cNvGrpSpPr/>
        <p:nvPr/>
      </p:nvGrpSpPr>
      <p:grpSpPr>
        <a:xfrm>
          <a:off x="0" y="0"/>
          <a:ext cx="0" cy="0"/>
          <a:chOff x="0" y="0"/>
          <a:chExt cx="0" cy="0"/>
        </a:xfrm>
      </p:grpSpPr>
      <p:sp>
        <p:nvSpPr>
          <p:cNvPr id="1390" name="Google Shape;1390;p296"/>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1" name="Google Shape;1391;p296"/>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2" name="Google Shape;1392;p296"/>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3" name="Google Shape;1393;p296"/>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4" name="Google Shape;1394;p296"/>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5" name="Google Shape;1395;p296"/>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6" name="Google Shape;1396;p296"/>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397" name="Shape 1397"/>
        <p:cNvGrpSpPr/>
        <p:nvPr/>
      </p:nvGrpSpPr>
      <p:grpSpPr>
        <a:xfrm>
          <a:off x="0" y="0"/>
          <a:ext cx="0" cy="0"/>
          <a:chOff x="0" y="0"/>
          <a:chExt cx="0" cy="0"/>
        </a:xfrm>
      </p:grpSpPr>
      <p:sp>
        <p:nvSpPr>
          <p:cNvPr id="1398" name="Google Shape;1398;p29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9" name="Google Shape;1399;p29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400" name="Google Shape;1400;p297"/>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401" name="Google Shape;1401;p297"/>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2" name="Google Shape;1402;p297"/>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403" name="Shape 1403"/>
        <p:cNvGrpSpPr/>
        <p:nvPr/>
      </p:nvGrpSpPr>
      <p:grpSpPr>
        <a:xfrm>
          <a:off x="0" y="0"/>
          <a:ext cx="0" cy="0"/>
          <a:chOff x="0" y="0"/>
          <a:chExt cx="0" cy="0"/>
        </a:xfrm>
      </p:grpSpPr>
      <p:sp>
        <p:nvSpPr>
          <p:cNvPr id="1404" name="Google Shape;1404;p29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05" name="Google Shape;1405;p29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6" name="Google Shape;1406;p29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7" name="Google Shape;1407;p29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8" name="Google Shape;1408;p29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9" name="Google Shape;1409;p29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0" name="Google Shape;1410;p298"/>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1" name="Google Shape;1411;p298"/>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2" name="Google Shape;1412;p298"/>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3" name="Google Shape;1413;p298"/>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414" name="Shape 1414"/>
        <p:cNvGrpSpPr/>
        <p:nvPr/>
      </p:nvGrpSpPr>
      <p:grpSpPr>
        <a:xfrm>
          <a:off x="0" y="0"/>
          <a:ext cx="0" cy="0"/>
          <a:chOff x="0" y="0"/>
          <a:chExt cx="0" cy="0"/>
        </a:xfrm>
      </p:grpSpPr>
      <p:pic>
        <p:nvPicPr>
          <p:cNvPr id="1415" name="Google Shape;1415;p299" title="Mesh Holographic Gradients - Dark Gradient 28.png"/>
          <p:cNvPicPr preferRelativeResize="0"/>
          <p:nvPr/>
        </p:nvPicPr>
        <p:blipFill rotWithShape="1">
          <a:blip r:embed="rId2">
            <a:alphaModFix/>
          </a:blip>
          <a:srcRect b="0" l="0" r="9877" t="0"/>
          <a:stretch/>
        </p:blipFill>
        <p:spPr>
          <a:xfrm flipH="1" rot="10800000">
            <a:off x="0" y="571816"/>
            <a:ext cx="9156298" cy="5143184"/>
          </a:xfrm>
          <a:prstGeom prst="rect">
            <a:avLst/>
          </a:prstGeom>
          <a:noFill/>
          <a:ln>
            <a:noFill/>
          </a:ln>
        </p:spPr>
      </p:pic>
      <p:sp>
        <p:nvSpPr>
          <p:cNvPr id="1416" name="Google Shape;1416;p29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417" name="Shape 1417"/>
        <p:cNvGrpSpPr/>
        <p:nvPr/>
      </p:nvGrpSpPr>
      <p:grpSpPr>
        <a:xfrm>
          <a:off x="0" y="0"/>
          <a:ext cx="0" cy="0"/>
          <a:chOff x="0" y="0"/>
          <a:chExt cx="0" cy="0"/>
        </a:xfrm>
      </p:grpSpPr>
      <p:sp>
        <p:nvSpPr>
          <p:cNvPr id="1418" name="Google Shape;1418;p30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19" name="Google Shape;1419;p30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20" name="Google Shape;1420;p30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421" name="Shape 1421"/>
        <p:cNvGrpSpPr/>
        <p:nvPr/>
      </p:nvGrpSpPr>
      <p:grpSpPr>
        <a:xfrm>
          <a:off x="0" y="0"/>
          <a:ext cx="0" cy="0"/>
          <a:chOff x="0" y="0"/>
          <a:chExt cx="0" cy="0"/>
        </a:xfrm>
      </p:grpSpPr>
      <p:sp>
        <p:nvSpPr>
          <p:cNvPr id="1422" name="Google Shape;1422;p30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23" name="Google Shape;1423;p30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24" name="Google Shape;1424;p30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425" name="Shape 1425"/>
        <p:cNvGrpSpPr/>
        <p:nvPr/>
      </p:nvGrpSpPr>
      <p:grpSpPr>
        <a:xfrm>
          <a:off x="0" y="0"/>
          <a:ext cx="0" cy="0"/>
          <a:chOff x="0" y="0"/>
          <a:chExt cx="0" cy="0"/>
        </a:xfrm>
      </p:grpSpPr>
      <p:pic>
        <p:nvPicPr>
          <p:cNvPr id="1426" name="Google Shape;1426;p302" title="Mesh Holographic Gradients - Dark Gradient 24.png"/>
          <p:cNvPicPr preferRelativeResize="0"/>
          <p:nvPr/>
        </p:nvPicPr>
        <p:blipFill rotWithShape="1">
          <a:blip r:embed="rId2">
            <a:alphaModFix/>
          </a:blip>
          <a:srcRect b="0" l="5284" r="5293" t="0"/>
          <a:stretch/>
        </p:blipFill>
        <p:spPr>
          <a:xfrm rot="10800000">
            <a:off x="10602" y="562101"/>
            <a:ext cx="9122798" cy="5164649"/>
          </a:xfrm>
          <a:prstGeom prst="rect">
            <a:avLst/>
          </a:prstGeom>
          <a:noFill/>
          <a:ln>
            <a:noFill/>
          </a:ln>
        </p:spPr>
      </p:pic>
      <p:sp>
        <p:nvSpPr>
          <p:cNvPr id="1427" name="Google Shape;1427;p30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8" name="Google Shape;1428;p30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29" name="Shape 1429"/>
        <p:cNvGrpSpPr/>
        <p:nvPr/>
      </p:nvGrpSpPr>
      <p:grpSpPr>
        <a:xfrm>
          <a:off x="0" y="0"/>
          <a:ext cx="0" cy="0"/>
          <a:chOff x="0" y="0"/>
          <a:chExt cx="0" cy="0"/>
        </a:xfrm>
      </p:grpSpPr>
      <p:pic>
        <p:nvPicPr>
          <p:cNvPr id="1430" name="Google Shape;1430;p303"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1431" name="Google Shape;1431;p303"/>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1432" name="Google Shape;1432;p303"/>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33" name="Google Shape;1433;p303"/>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434" name="Google Shape;1434;p303"/>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435" name="Shape 1435"/>
        <p:cNvGrpSpPr/>
        <p:nvPr/>
      </p:nvGrpSpPr>
      <p:grpSpPr>
        <a:xfrm>
          <a:off x="0" y="0"/>
          <a:ext cx="0" cy="0"/>
          <a:chOff x="0" y="0"/>
          <a:chExt cx="0" cy="0"/>
        </a:xfrm>
      </p:grpSpPr>
      <p:sp>
        <p:nvSpPr>
          <p:cNvPr id="1436" name="Google Shape;1436;p30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37" name="Google Shape;1437;p30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38" name="Google Shape;1438;p30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439" name="Google Shape;1439;p304"/>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40" name="Google Shape;1440;p30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1" name="Google Shape;1441;p30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442" name="Google Shape;1442;p30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3" name="Google Shape;1443;p30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444" name="Google Shape;1444;p30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5" name="Google Shape;1445;p30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0" name="Shape 20"/>
        <p:cNvGrpSpPr/>
        <p:nvPr/>
      </p:nvGrpSpPr>
      <p:grpSpPr>
        <a:xfrm>
          <a:off x="0" y="0"/>
          <a:ext cx="0" cy="0"/>
          <a:chOff x="0" y="0"/>
          <a:chExt cx="0" cy="0"/>
        </a:xfrm>
      </p:grpSpPr>
      <p:pic>
        <p:nvPicPr>
          <p:cNvPr id="21" name="Google Shape;21;p4"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22" name="Google Shape;22;p4"/>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35" name="Shape 135"/>
        <p:cNvGrpSpPr/>
        <p:nvPr/>
      </p:nvGrpSpPr>
      <p:grpSpPr>
        <a:xfrm>
          <a:off x="0" y="0"/>
          <a:ext cx="0" cy="0"/>
          <a:chOff x="0" y="0"/>
          <a:chExt cx="0" cy="0"/>
        </a:xfrm>
      </p:grpSpPr>
      <p:sp>
        <p:nvSpPr>
          <p:cNvPr id="136" name="Google Shape;136;p3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3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8" name="Google Shape;138;p3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446" name="Shape 1446"/>
        <p:cNvGrpSpPr/>
        <p:nvPr/>
      </p:nvGrpSpPr>
      <p:grpSpPr>
        <a:xfrm>
          <a:off x="0" y="0"/>
          <a:ext cx="0" cy="0"/>
          <a:chOff x="0" y="0"/>
          <a:chExt cx="0" cy="0"/>
        </a:xfrm>
      </p:grpSpPr>
      <p:sp>
        <p:nvSpPr>
          <p:cNvPr id="1447" name="Google Shape;1447;p30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48" name="Google Shape;1448;p30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9" name="Google Shape;1449;p30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50" name="Google Shape;1450;p30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51" name="Google Shape;1451;p30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2" name="Google Shape;1452;p30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3" name="Google Shape;1453;p30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4" name="Google Shape;1454;p30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455" name="Shape 1455"/>
        <p:cNvGrpSpPr/>
        <p:nvPr/>
      </p:nvGrpSpPr>
      <p:grpSpPr>
        <a:xfrm>
          <a:off x="0" y="0"/>
          <a:ext cx="0" cy="0"/>
          <a:chOff x="0" y="0"/>
          <a:chExt cx="0" cy="0"/>
        </a:xfrm>
      </p:grpSpPr>
      <p:sp>
        <p:nvSpPr>
          <p:cNvPr id="1456" name="Google Shape;1456;p30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57" name="Google Shape;1457;p306"/>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458" name="Shape 1458"/>
        <p:cNvGrpSpPr/>
        <p:nvPr/>
      </p:nvGrpSpPr>
      <p:grpSpPr>
        <a:xfrm>
          <a:off x="0" y="0"/>
          <a:ext cx="0" cy="0"/>
          <a:chOff x="0" y="0"/>
          <a:chExt cx="0" cy="0"/>
        </a:xfrm>
      </p:grpSpPr>
      <p:sp>
        <p:nvSpPr>
          <p:cNvPr id="1459" name="Google Shape;1459;p307"/>
          <p:cNvSpPr/>
          <p:nvPr>
            <p:ph idx="2" type="pic"/>
          </p:nvPr>
        </p:nvSpPr>
        <p:spPr>
          <a:xfrm>
            <a:off x="457200" y="1524000"/>
            <a:ext cx="1644600" cy="1644600"/>
          </a:xfrm>
          <a:prstGeom prst="roundRect">
            <a:avLst>
              <a:gd fmla="val 4137" name="adj"/>
            </a:avLst>
          </a:prstGeom>
          <a:noFill/>
          <a:ln>
            <a:noFill/>
          </a:ln>
        </p:spPr>
      </p:sp>
      <p:sp>
        <p:nvSpPr>
          <p:cNvPr id="1460" name="Google Shape;1460;p307"/>
          <p:cNvSpPr/>
          <p:nvPr>
            <p:ph idx="3" type="pic"/>
          </p:nvPr>
        </p:nvSpPr>
        <p:spPr>
          <a:xfrm>
            <a:off x="2591313" y="1524000"/>
            <a:ext cx="1644600" cy="1644600"/>
          </a:xfrm>
          <a:prstGeom prst="roundRect">
            <a:avLst>
              <a:gd fmla="val 4137" name="adj"/>
            </a:avLst>
          </a:prstGeom>
          <a:noFill/>
          <a:ln>
            <a:noFill/>
          </a:ln>
        </p:spPr>
      </p:sp>
      <p:sp>
        <p:nvSpPr>
          <p:cNvPr id="1461" name="Google Shape;1461;p307"/>
          <p:cNvSpPr/>
          <p:nvPr>
            <p:ph idx="4" type="pic"/>
          </p:nvPr>
        </p:nvSpPr>
        <p:spPr>
          <a:xfrm>
            <a:off x="4725450" y="1524000"/>
            <a:ext cx="1644600" cy="1644600"/>
          </a:xfrm>
          <a:prstGeom prst="roundRect">
            <a:avLst>
              <a:gd fmla="val 4137" name="adj"/>
            </a:avLst>
          </a:prstGeom>
          <a:noFill/>
          <a:ln>
            <a:noFill/>
          </a:ln>
        </p:spPr>
      </p:sp>
      <p:sp>
        <p:nvSpPr>
          <p:cNvPr id="1462" name="Google Shape;1462;p307"/>
          <p:cNvSpPr/>
          <p:nvPr>
            <p:ph idx="5" type="pic"/>
          </p:nvPr>
        </p:nvSpPr>
        <p:spPr>
          <a:xfrm>
            <a:off x="6859563" y="1524000"/>
            <a:ext cx="1644600" cy="1644600"/>
          </a:xfrm>
          <a:prstGeom prst="roundRect">
            <a:avLst>
              <a:gd fmla="val 4137" name="adj"/>
            </a:avLst>
          </a:prstGeom>
          <a:noFill/>
          <a:ln>
            <a:noFill/>
          </a:ln>
        </p:spPr>
      </p:sp>
      <p:sp>
        <p:nvSpPr>
          <p:cNvPr id="1463" name="Google Shape;1463;p30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464" name="Google Shape;1464;p307"/>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5" name="Google Shape;1465;p307"/>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6" name="Google Shape;1466;p307"/>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7" name="Google Shape;1467;p307"/>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8" name="Google Shape;1468;p307"/>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69" name="Google Shape;1469;p307"/>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70" name="Google Shape;1470;p307"/>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71" name="Google Shape;1471;p307"/>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472" name="Shape 1472"/>
        <p:cNvGrpSpPr/>
        <p:nvPr/>
      </p:nvGrpSpPr>
      <p:grpSpPr>
        <a:xfrm>
          <a:off x="0" y="0"/>
          <a:ext cx="0" cy="0"/>
          <a:chOff x="0" y="0"/>
          <a:chExt cx="0" cy="0"/>
        </a:xfrm>
      </p:grpSpPr>
      <p:sp>
        <p:nvSpPr>
          <p:cNvPr id="1473" name="Google Shape;1473;p308"/>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474" name="Google Shape;1474;p308"/>
          <p:cNvSpPr/>
          <p:nvPr>
            <p:ph idx="2" type="pic"/>
          </p:nvPr>
        </p:nvSpPr>
        <p:spPr>
          <a:xfrm flipH="1">
            <a:off x="953803" y="1184556"/>
            <a:ext cx="2664300" cy="3336300"/>
          </a:xfrm>
          <a:prstGeom prst="rect">
            <a:avLst/>
          </a:prstGeom>
          <a:noFill/>
          <a:ln>
            <a:noFill/>
          </a:ln>
        </p:spPr>
      </p:sp>
      <p:sp>
        <p:nvSpPr>
          <p:cNvPr id="1475" name="Google Shape;1475;p308"/>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76" name="Google Shape;1476;p308"/>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77" name="Google Shape;1477;p308"/>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478" name="Shape 1478"/>
        <p:cNvGrpSpPr/>
        <p:nvPr/>
      </p:nvGrpSpPr>
      <p:grpSpPr>
        <a:xfrm>
          <a:off x="0" y="0"/>
          <a:ext cx="0" cy="0"/>
          <a:chOff x="0" y="0"/>
          <a:chExt cx="0" cy="0"/>
        </a:xfrm>
      </p:grpSpPr>
      <p:pic>
        <p:nvPicPr>
          <p:cNvPr id="1479" name="Google Shape;1479;p309"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1480" name="Google Shape;1480;p309"/>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1481" name="Google Shape;1481;p309"/>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82" name="Google Shape;1482;p309"/>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483" name="Shape 1483"/>
        <p:cNvGrpSpPr/>
        <p:nvPr/>
      </p:nvGrpSpPr>
      <p:grpSpPr>
        <a:xfrm>
          <a:off x="0" y="0"/>
          <a:ext cx="0" cy="0"/>
          <a:chOff x="0" y="0"/>
          <a:chExt cx="0" cy="0"/>
        </a:xfrm>
      </p:grpSpPr>
      <p:sp>
        <p:nvSpPr>
          <p:cNvPr id="1484" name="Google Shape;1484;p31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85" name="Google Shape;1485;p31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486" name="Shape 1486"/>
        <p:cNvGrpSpPr/>
        <p:nvPr/>
      </p:nvGrpSpPr>
      <p:grpSpPr>
        <a:xfrm>
          <a:off x="0" y="0"/>
          <a:ext cx="0" cy="0"/>
          <a:chOff x="0" y="0"/>
          <a:chExt cx="0" cy="0"/>
        </a:xfrm>
      </p:grpSpPr>
      <p:sp>
        <p:nvSpPr>
          <p:cNvPr id="1487" name="Google Shape;1487;p31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88" name="Google Shape;1488;p311"/>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89" name="Google Shape;1489;p311"/>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490" name="Shape 1490"/>
        <p:cNvGrpSpPr/>
        <p:nvPr/>
      </p:nvGrpSpPr>
      <p:grpSpPr>
        <a:xfrm>
          <a:off x="0" y="0"/>
          <a:ext cx="0" cy="0"/>
          <a:chOff x="0" y="0"/>
          <a:chExt cx="0" cy="0"/>
        </a:xfrm>
      </p:grpSpPr>
      <p:sp>
        <p:nvSpPr>
          <p:cNvPr id="1491" name="Google Shape;1491;p31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2" name="Google Shape;1492;p31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493" name="Google Shape;1493;p31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494" name="Shape 1494"/>
        <p:cNvGrpSpPr/>
        <p:nvPr/>
      </p:nvGrpSpPr>
      <p:grpSpPr>
        <a:xfrm>
          <a:off x="0" y="0"/>
          <a:ext cx="0" cy="0"/>
          <a:chOff x="0" y="0"/>
          <a:chExt cx="0" cy="0"/>
        </a:xfrm>
      </p:grpSpPr>
      <p:sp>
        <p:nvSpPr>
          <p:cNvPr id="1495" name="Google Shape;1495;p31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6" name="Google Shape;1496;p313"/>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497" name="Shape 1497"/>
        <p:cNvGrpSpPr/>
        <p:nvPr/>
      </p:nvGrpSpPr>
      <p:grpSpPr>
        <a:xfrm>
          <a:off x="0" y="0"/>
          <a:ext cx="0" cy="0"/>
          <a:chOff x="0" y="0"/>
          <a:chExt cx="0" cy="0"/>
        </a:xfrm>
      </p:grpSpPr>
      <p:sp>
        <p:nvSpPr>
          <p:cNvPr id="1498" name="Google Shape;1498;p31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9" name="Google Shape;1499;p31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00" name="Google Shape;1500;p31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2"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141" name="Google Shape;141;p3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 name="Google Shape;142;p3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501" name="Shape 1501"/>
        <p:cNvGrpSpPr/>
        <p:nvPr/>
      </p:nvGrpSpPr>
      <p:grpSpPr>
        <a:xfrm>
          <a:off x="0" y="0"/>
          <a:ext cx="0" cy="0"/>
          <a:chOff x="0" y="0"/>
          <a:chExt cx="0" cy="0"/>
        </a:xfrm>
      </p:grpSpPr>
      <p:sp>
        <p:nvSpPr>
          <p:cNvPr id="1502" name="Google Shape;1502;p315"/>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503" name="Google Shape;1503;p31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04" name="Google Shape;1504;p315"/>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05" name="Google Shape;1505;p31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506" name="Shape 1506"/>
        <p:cNvGrpSpPr/>
        <p:nvPr/>
      </p:nvGrpSpPr>
      <p:grpSpPr>
        <a:xfrm>
          <a:off x="0" y="0"/>
          <a:ext cx="0" cy="0"/>
          <a:chOff x="0" y="0"/>
          <a:chExt cx="0" cy="0"/>
        </a:xfrm>
      </p:grpSpPr>
      <p:sp>
        <p:nvSpPr>
          <p:cNvPr id="1507" name="Google Shape;1507;p31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508" name="Shape 1508"/>
        <p:cNvGrpSpPr/>
        <p:nvPr/>
      </p:nvGrpSpPr>
      <p:grpSpPr>
        <a:xfrm>
          <a:off x="0" y="0"/>
          <a:ext cx="0" cy="0"/>
          <a:chOff x="0" y="0"/>
          <a:chExt cx="0" cy="0"/>
        </a:xfrm>
      </p:grpSpPr>
      <p:sp>
        <p:nvSpPr>
          <p:cNvPr id="1509" name="Google Shape;1509;p31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10" name="Google Shape;1510;p31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11" name="Google Shape;1511;p317"/>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12" name="Google Shape;1512;p317"/>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13" name="Google Shape;1513;p317"/>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14" name="Google Shape;1514;p317"/>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5" name="Google Shape;1515;p317"/>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6" name="Google Shape;1516;p317"/>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517" name="Shape 1517"/>
        <p:cNvGrpSpPr/>
        <p:nvPr/>
      </p:nvGrpSpPr>
      <p:grpSpPr>
        <a:xfrm>
          <a:off x="0" y="0"/>
          <a:ext cx="0" cy="0"/>
          <a:chOff x="0" y="0"/>
          <a:chExt cx="0" cy="0"/>
        </a:xfrm>
      </p:grpSpPr>
      <p:sp>
        <p:nvSpPr>
          <p:cNvPr id="1518" name="Google Shape;1518;p318"/>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9" name="Google Shape;1519;p318"/>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20" name="Google Shape;1520;p31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521" name="Shape 1521"/>
        <p:cNvGrpSpPr/>
        <p:nvPr/>
      </p:nvGrpSpPr>
      <p:grpSpPr>
        <a:xfrm>
          <a:off x="0" y="0"/>
          <a:ext cx="0" cy="0"/>
          <a:chOff x="0" y="0"/>
          <a:chExt cx="0" cy="0"/>
        </a:xfrm>
      </p:grpSpPr>
      <p:sp>
        <p:nvSpPr>
          <p:cNvPr id="1522" name="Google Shape;1522;p319"/>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523" name="Google Shape;1523;p319"/>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24" name="Google Shape;1524;p31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525" name="Google Shape;1525;p319"/>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526" name="Google Shape;1526;p319"/>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1527" name="Google Shape;1527;p31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528" name="Shape 1528"/>
        <p:cNvGrpSpPr/>
        <p:nvPr/>
      </p:nvGrpSpPr>
      <p:grpSpPr>
        <a:xfrm>
          <a:off x="0" y="0"/>
          <a:ext cx="0" cy="0"/>
          <a:chOff x="0" y="0"/>
          <a:chExt cx="0" cy="0"/>
        </a:xfrm>
      </p:grpSpPr>
      <p:sp>
        <p:nvSpPr>
          <p:cNvPr id="1529" name="Google Shape;1529;p32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30" name="Google Shape;1530;p32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31" name="Google Shape;1531;p32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32" name="Google Shape;1532;p32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33" name="Google Shape;1533;p32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534" name="Google Shape;1534;p32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535" name="Shape 1535"/>
        <p:cNvGrpSpPr/>
        <p:nvPr/>
      </p:nvGrpSpPr>
      <p:grpSpPr>
        <a:xfrm>
          <a:off x="0" y="0"/>
          <a:ext cx="0" cy="0"/>
          <a:chOff x="0" y="0"/>
          <a:chExt cx="0" cy="0"/>
        </a:xfrm>
      </p:grpSpPr>
      <p:sp>
        <p:nvSpPr>
          <p:cNvPr id="1536" name="Google Shape;1536;p321"/>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37" name="Google Shape;1537;p321"/>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538" name="Shape 1538"/>
        <p:cNvGrpSpPr/>
        <p:nvPr/>
      </p:nvGrpSpPr>
      <p:grpSpPr>
        <a:xfrm>
          <a:off x="0" y="0"/>
          <a:ext cx="0" cy="0"/>
          <a:chOff x="0" y="0"/>
          <a:chExt cx="0" cy="0"/>
        </a:xfrm>
      </p:grpSpPr>
      <p:sp>
        <p:nvSpPr>
          <p:cNvPr id="1539" name="Google Shape;1539;p32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40" name="Google Shape;1540;p32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41" name="Google Shape;1541;p32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542" name="Shape 1542"/>
        <p:cNvGrpSpPr/>
        <p:nvPr/>
      </p:nvGrpSpPr>
      <p:grpSpPr>
        <a:xfrm>
          <a:off x="0" y="0"/>
          <a:ext cx="0" cy="0"/>
          <a:chOff x="0" y="0"/>
          <a:chExt cx="0" cy="0"/>
        </a:xfrm>
      </p:grpSpPr>
      <p:sp>
        <p:nvSpPr>
          <p:cNvPr id="1543" name="Google Shape;1543;p32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44" name="Google Shape;1544;p32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545" name="Google Shape;1545;p32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546" name="Shape 1546"/>
        <p:cNvGrpSpPr/>
        <p:nvPr/>
      </p:nvGrpSpPr>
      <p:grpSpPr>
        <a:xfrm>
          <a:off x="0" y="0"/>
          <a:ext cx="0" cy="0"/>
          <a:chOff x="0" y="0"/>
          <a:chExt cx="0" cy="0"/>
        </a:xfrm>
      </p:grpSpPr>
      <p:pic>
        <p:nvPicPr>
          <p:cNvPr id="1547" name="Google Shape;1547;p324" title="Mesh Holographic Gradients - Dark Gradient 22.png"/>
          <p:cNvPicPr preferRelativeResize="0"/>
          <p:nvPr/>
        </p:nvPicPr>
        <p:blipFill rotWithShape="1">
          <a:blip r:embed="rId2">
            <a:alphaModFix/>
          </a:blip>
          <a:srcRect b="0" l="0" r="0" t="0"/>
          <a:stretch/>
        </p:blipFill>
        <p:spPr>
          <a:xfrm flipH="1" rot="10800000">
            <a:off x="0" y="1085851"/>
            <a:ext cx="8229601" cy="4629148"/>
          </a:xfrm>
          <a:prstGeom prst="rect">
            <a:avLst/>
          </a:prstGeom>
          <a:noFill/>
          <a:ln>
            <a:noFill/>
          </a:ln>
        </p:spPr>
      </p:pic>
      <p:sp>
        <p:nvSpPr>
          <p:cNvPr id="1548" name="Google Shape;1548;p324"/>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49" name="Google Shape;1549;p324"/>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3" name="Shape 143"/>
        <p:cNvGrpSpPr/>
        <p:nvPr/>
      </p:nvGrpSpPr>
      <p:grpSpPr>
        <a:xfrm>
          <a:off x="0" y="0"/>
          <a:ext cx="0" cy="0"/>
          <a:chOff x="0" y="0"/>
          <a:chExt cx="0" cy="0"/>
        </a:xfrm>
      </p:grpSpPr>
      <p:pic>
        <p:nvPicPr>
          <p:cNvPr id="144" name="Google Shape;144;p33"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145" name="Google Shape;145;p33"/>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6" name="Google Shape;146;p33"/>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550" name="Shape 1550"/>
        <p:cNvGrpSpPr/>
        <p:nvPr/>
      </p:nvGrpSpPr>
      <p:grpSpPr>
        <a:xfrm>
          <a:off x="0" y="0"/>
          <a:ext cx="0" cy="0"/>
          <a:chOff x="0" y="0"/>
          <a:chExt cx="0" cy="0"/>
        </a:xfrm>
      </p:grpSpPr>
      <p:sp>
        <p:nvSpPr>
          <p:cNvPr id="1551" name="Google Shape;1551;p325"/>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552" name="Google Shape;1552;p325"/>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553" name="Google Shape;1553;p325"/>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554" name="Google Shape;1554;p325"/>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555" name="Google Shape;1555;p325"/>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56" name="Google Shape;1556;p325"/>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57" name="Google Shape;1557;p325"/>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58" name="Google Shape;1558;p325"/>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559" name="Google Shape;1559;p325"/>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560" name="Google Shape;1560;p325"/>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561" name="Google Shape;1561;p325"/>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562" name="Google Shape;1562;p325"/>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563" name="Google Shape;1563;p325"/>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564" name="Shape 1564"/>
        <p:cNvGrpSpPr/>
        <p:nvPr/>
      </p:nvGrpSpPr>
      <p:grpSpPr>
        <a:xfrm>
          <a:off x="0" y="0"/>
          <a:ext cx="0" cy="0"/>
          <a:chOff x="0" y="0"/>
          <a:chExt cx="0" cy="0"/>
        </a:xfrm>
      </p:grpSpPr>
      <p:sp>
        <p:nvSpPr>
          <p:cNvPr id="1565" name="Google Shape;1565;p326"/>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566" name="Google Shape;1566;p32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567" name="Shape 1567"/>
        <p:cNvGrpSpPr/>
        <p:nvPr/>
      </p:nvGrpSpPr>
      <p:grpSpPr>
        <a:xfrm>
          <a:off x="0" y="0"/>
          <a:ext cx="0" cy="0"/>
          <a:chOff x="0" y="0"/>
          <a:chExt cx="0" cy="0"/>
        </a:xfrm>
      </p:grpSpPr>
      <p:sp>
        <p:nvSpPr>
          <p:cNvPr id="1568" name="Google Shape;1568;p32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569" name="Shape 1569"/>
        <p:cNvGrpSpPr/>
        <p:nvPr/>
      </p:nvGrpSpPr>
      <p:grpSpPr>
        <a:xfrm>
          <a:off x="0" y="0"/>
          <a:ext cx="0" cy="0"/>
          <a:chOff x="0" y="0"/>
          <a:chExt cx="0" cy="0"/>
        </a:xfrm>
      </p:grpSpPr>
      <p:sp>
        <p:nvSpPr>
          <p:cNvPr id="1570" name="Google Shape;1570;p32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571" name="Shape 1571"/>
        <p:cNvGrpSpPr/>
        <p:nvPr/>
      </p:nvGrpSpPr>
      <p:grpSpPr>
        <a:xfrm>
          <a:off x="0" y="0"/>
          <a:ext cx="0" cy="0"/>
          <a:chOff x="0" y="0"/>
          <a:chExt cx="0" cy="0"/>
        </a:xfrm>
      </p:grpSpPr>
      <p:sp>
        <p:nvSpPr>
          <p:cNvPr id="1572" name="Google Shape;1572;p32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73" name="Google Shape;1573;p329"/>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574" name="Shape 1574"/>
        <p:cNvGrpSpPr/>
        <p:nvPr/>
      </p:nvGrpSpPr>
      <p:grpSpPr>
        <a:xfrm>
          <a:off x="0" y="0"/>
          <a:ext cx="0" cy="0"/>
          <a:chOff x="0" y="0"/>
          <a:chExt cx="0" cy="0"/>
        </a:xfrm>
      </p:grpSpPr>
      <p:sp>
        <p:nvSpPr>
          <p:cNvPr id="1575" name="Google Shape;1575;p33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76" name="Google Shape;1576;p33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77" name="Google Shape;1577;p33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578" name="Shape 1578"/>
        <p:cNvGrpSpPr/>
        <p:nvPr/>
      </p:nvGrpSpPr>
      <p:grpSpPr>
        <a:xfrm>
          <a:off x="0" y="0"/>
          <a:ext cx="0" cy="0"/>
          <a:chOff x="0" y="0"/>
          <a:chExt cx="0" cy="0"/>
        </a:xfrm>
      </p:grpSpPr>
      <p:sp>
        <p:nvSpPr>
          <p:cNvPr id="1579" name="Google Shape;1579;p331"/>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80" name="Google Shape;1580;p33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581" name="Shape 1581"/>
        <p:cNvGrpSpPr/>
        <p:nvPr/>
      </p:nvGrpSpPr>
      <p:grpSpPr>
        <a:xfrm>
          <a:off x="0" y="0"/>
          <a:ext cx="0" cy="0"/>
          <a:chOff x="0" y="0"/>
          <a:chExt cx="0" cy="0"/>
        </a:xfrm>
      </p:grpSpPr>
      <p:sp>
        <p:nvSpPr>
          <p:cNvPr id="1582" name="Google Shape;1582;p332"/>
          <p:cNvSpPr/>
          <p:nvPr>
            <p:ph idx="2" type="pic"/>
          </p:nvPr>
        </p:nvSpPr>
        <p:spPr>
          <a:xfrm>
            <a:off x="4572000" y="91667"/>
            <a:ext cx="4495800" cy="5531700"/>
          </a:xfrm>
          <a:prstGeom prst="roundRect">
            <a:avLst>
              <a:gd fmla="val 16667" name="adj"/>
            </a:avLst>
          </a:prstGeom>
          <a:noFill/>
          <a:ln>
            <a:noFill/>
          </a:ln>
        </p:spPr>
      </p:sp>
      <p:sp>
        <p:nvSpPr>
          <p:cNvPr id="1583" name="Google Shape;1583;p332"/>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84" name="Google Shape;1584;p332"/>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85" name="Google Shape;1585;p332"/>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586" name="Shape 1586"/>
        <p:cNvGrpSpPr/>
        <p:nvPr/>
      </p:nvGrpSpPr>
      <p:grpSpPr>
        <a:xfrm>
          <a:off x="0" y="0"/>
          <a:ext cx="0" cy="0"/>
          <a:chOff x="0" y="0"/>
          <a:chExt cx="0" cy="0"/>
        </a:xfrm>
      </p:grpSpPr>
      <p:sp>
        <p:nvSpPr>
          <p:cNvPr id="1587" name="Google Shape;1587;p33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588" name="Google Shape;1588;p33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89" name="Google Shape;1589;p33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90" name="Google Shape;1590;p33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591" name="Shape 1591"/>
        <p:cNvGrpSpPr/>
        <p:nvPr/>
      </p:nvGrpSpPr>
      <p:grpSpPr>
        <a:xfrm>
          <a:off x="0" y="0"/>
          <a:ext cx="0" cy="0"/>
          <a:chOff x="0" y="0"/>
          <a:chExt cx="0" cy="0"/>
        </a:xfrm>
      </p:grpSpPr>
      <p:sp>
        <p:nvSpPr>
          <p:cNvPr id="1592" name="Google Shape;1592;p33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593" name="Google Shape;1593;p33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47" name="Shape 147"/>
        <p:cNvGrpSpPr/>
        <p:nvPr/>
      </p:nvGrpSpPr>
      <p:grpSpPr>
        <a:xfrm>
          <a:off x="0" y="0"/>
          <a:ext cx="0" cy="0"/>
          <a:chOff x="0" y="0"/>
          <a:chExt cx="0" cy="0"/>
        </a:xfrm>
      </p:grpSpPr>
      <p:sp>
        <p:nvSpPr>
          <p:cNvPr id="148" name="Google Shape;148;p3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3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0" name="Google Shape;150;p3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1" name="Google Shape;151;p34"/>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2" name="Google Shape;152;p3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3" name="Google Shape;153;p3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4" name="Google Shape;154;p3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5" name="Google Shape;155;p3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6" name="Google Shape;156;p3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7" name="Google Shape;157;p3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594" name="Shape 1594"/>
        <p:cNvGrpSpPr/>
        <p:nvPr/>
      </p:nvGrpSpPr>
      <p:grpSpPr>
        <a:xfrm>
          <a:off x="0" y="0"/>
          <a:ext cx="0" cy="0"/>
          <a:chOff x="0" y="0"/>
          <a:chExt cx="0" cy="0"/>
        </a:xfrm>
      </p:grpSpPr>
      <p:sp>
        <p:nvSpPr>
          <p:cNvPr id="1595" name="Google Shape;1595;p33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596" name="Shape 1596"/>
        <p:cNvGrpSpPr/>
        <p:nvPr/>
      </p:nvGrpSpPr>
      <p:grpSpPr>
        <a:xfrm>
          <a:off x="0" y="0"/>
          <a:ext cx="0" cy="0"/>
          <a:chOff x="0" y="0"/>
          <a:chExt cx="0" cy="0"/>
        </a:xfrm>
      </p:grpSpPr>
      <p:sp>
        <p:nvSpPr>
          <p:cNvPr id="1597" name="Google Shape;1597;p336"/>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598" name="Google Shape;1598;p336"/>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599" name="Google Shape;1599;p33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600" name="Shape 1600"/>
        <p:cNvGrpSpPr/>
        <p:nvPr/>
      </p:nvGrpSpPr>
      <p:grpSpPr>
        <a:xfrm>
          <a:off x="0" y="0"/>
          <a:ext cx="0" cy="0"/>
          <a:chOff x="0" y="0"/>
          <a:chExt cx="0" cy="0"/>
        </a:xfrm>
      </p:grpSpPr>
      <p:sp>
        <p:nvSpPr>
          <p:cNvPr id="1601" name="Google Shape;1601;p337"/>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602" name="Google Shape;1602;p33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03" name="Google Shape;1603;p337"/>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04" name="Google Shape;1604;p33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605" name="Shape 1605"/>
        <p:cNvGrpSpPr/>
        <p:nvPr/>
      </p:nvGrpSpPr>
      <p:grpSpPr>
        <a:xfrm>
          <a:off x="0" y="0"/>
          <a:ext cx="0" cy="0"/>
          <a:chOff x="0" y="0"/>
          <a:chExt cx="0" cy="0"/>
        </a:xfrm>
      </p:grpSpPr>
      <p:sp>
        <p:nvSpPr>
          <p:cNvPr id="1606" name="Google Shape;1606;p338"/>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07" name="Google Shape;1607;p338"/>
          <p:cNvSpPr/>
          <p:nvPr>
            <p:ph idx="2" type="pic"/>
          </p:nvPr>
        </p:nvSpPr>
        <p:spPr>
          <a:xfrm>
            <a:off x="0" y="0"/>
            <a:ext cx="9144000" cy="2814900"/>
          </a:xfrm>
          <a:prstGeom prst="roundRect">
            <a:avLst>
              <a:gd fmla="val 1254" name="adj"/>
            </a:avLst>
          </a:prstGeom>
          <a:noFill/>
          <a:ln>
            <a:noFill/>
          </a:ln>
        </p:spPr>
      </p:sp>
      <p:sp>
        <p:nvSpPr>
          <p:cNvPr id="1608" name="Google Shape;1608;p338"/>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09" name="Google Shape;1609;p338"/>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10" name="Google Shape;1610;p338"/>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611" name="Shape 1611"/>
        <p:cNvGrpSpPr/>
        <p:nvPr/>
      </p:nvGrpSpPr>
      <p:grpSpPr>
        <a:xfrm>
          <a:off x="0" y="0"/>
          <a:ext cx="0" cy="0"/>
          <a:chOff x="0" y="0"/>
          <a:chExt cx="0" cy="0"/>
        </a:xfrm>
      </p:grpSpPr>
      <p:sp>
        <p:nvSpPr>
          <p:cNvPr id="1612" name="Google Shape;1612;p33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13" name="Google Shape;1613;p33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614" name="Google Shape;1614;p33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615" name="Shape 1615"/>
        <p:cNvGrpSpPr/>
        <p:nvPr/>
      </p:nvGrpSpPr>
      <p:grpSpPr>
        <a:xfrm>
          <a:off x="0" y="0"/>
          <a:ext cx="0" cy="0"/>
          <a:chOff x="0" y="0"/>
          <a:chExt cx="0" cy="0"/>
        </a:xfrm>
      </p:grpSpPr>
      <p:sp>
        <p:nvSpPr>
          <p:cNvPr id="1616" name="Google Shape;1616;p34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17" name="Google Shape;1617;p34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618" name="Shape 1618"/>
        <p:cNvGrpSpPr/>
        <p:nvPr/>
      </p:nvGrpSpPr>
      <p:grpSpPr>
        <a:xfrm>
          <a:off x="0" y="0"/>
          <a:ext cx="0" cy="0"/>
          <a:chOff x="0" y="0"/>
          <a:chExt cx="0" cy="0"/>
        </a:xfrm>
      </p:grpSpPr>
      <p:sp>
        <p:nvSpPr>
          <p:cNvPr id="1619" name="Google Shape;1619;p341"/>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20" name="Google Shape;1620;p34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21" name="Google Shape;1621;p34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22" name="Google Shape;1622;p34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623" name="Shape 1623"/>
        <p:cNvGrpSpPr/>
        <p:nvPr/>
      </p:nvGrpSpPr>
      <p:grpSpPr>
        <a:xfrm>
          <a:off x="0" y="0"/>
          <a:ext cx="0" cy="0"/>
          <a:chOff x="0" y="0"/>
          <a:chExt cx="0" cy="0"/>
        </a:xfrm>
      </p:grpSpPr>
      <p:sp>
        <p:nvSpPr>
          <p:cNvPr id="1624" name="Google Shape;1624;p34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25" name="Google Shape;1625;p34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26" name="Google Shape;1626;p342"/>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27" name="Google Shape;1627;p342"/>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28" name="Google Shape;1628;p342"/>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629" name="Google Shape;1629;p342"/>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630" name="Shape 1630"/>
        <p:cNvGrpSpPr/>
        <p:nvPr/>
      </p:nvGrpSpPr>
      <p:grpSpPr>
        <a:xfrm>
          <a:off x="0" y="0"/>
          <a:ext cx="0" cy="0"/>
          <a:chOff x="0" y="0"/>
          <a:chExt cx="0" cy="0"/>
        </a:xfrm>
      </p:grpSpPr>
      <p:sp>
        <p:nvSpPr>
          <p:cNvPr id="1631" name="Google Shape;1631;p343"/>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32" name="Google Shape;1632;p34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633" name="Shape 1633"/>
        <p:cNvGrpSpPr/>
        <p:nvPr/>
      </p:nvGrpSpPr>
      <p:grpSpPr>
        <a:xfrm>
          <a:off x="0" y="0"/>
          <a:ext cx="0" cy="0"/>
          <a:chOff x="0" y="0"/>
          <a:chExt cx="0" cy="0"/>
        </a:xfrm>
      </p:grpSpPr>
      <p:sp>
        <p:nvSpPr>
          <p:cNvPr id="1634" name="Google Shape;1634;p34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58" name="Shape 158"/>
        <p:cNvGrpSpPr/>
        <p:nvPr/>
      </p:nvGrpSpPr>
      <p:grpSpPr>
        <a:xfrm>
          <a:off x="0" y="0"/>
          <a:ext cx="0" cy="0"/>
          <a:chOff x="0" y="0"/>
          <a:chExt cx="0" cy="0"/>
        </a:xfrm>
      </p:grpSpPr>
      <p:sp>
        <p:nvSpPr>
          <p:cNvPr id="159" name="Google Shape;159;p3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3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 name="Google Shape;161;p3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2" name="Google Shape;162;p3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3" name="Google Shape;163;p3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4" name="Google Shape;164;p3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5" name="Google Shape;165;p3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6" name="Google Shape;166;p35"/>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635" name="Shape 1635"/>
        <p:cNvGrpSpPr/>
        <p:nvPr/>
      </p:nvGrpSpPr>
      <p:grpSpPr>
        <a:xfrm>
          <a:off x="0" y="0"/>
          <a:ext cx="0" cy="0"/>
          <a:chOff x="0" y="0"/>
          <a:chExt cx="0" cy="0"/>
        </a:xfrm>
      </p:grpSpPr>
      <p:sp>
        <p:nvSpPr>
          <p:cNvPr id="1636" name="Google Shape;1636;p34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637" name="Shape 1637"/>
        <p:cNvGrpSpPr/>
        <p:nvPr/>
      </p:nvGrpSpPr>
      <p:grpSpPr>
        <a:xfrm>
          <a:off x="0" y="0"/>
          <a:ext cx="0" cy="0"/>
          <a:chOff x="0" y="0"/>
          <a:chExt cx="0" cy="0"/>
        </a:xfrm>
      </p:grpSpPr>
      <p:sp>
        <p:nvSpPr>
          <p:cNvPr id="1638" name="Google Shape;1638;p34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39" name="Google Shape;1639;p34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40" name="Google Shape;1640;p34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41" name="Google Shape;1641;p34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642" name="Shape 1642"/>
        <p:cNvGrpSpPr/>
        <p:nvPr/>
      </p:nvGrpSpPr>
      <p:grpSpPr>
        <a:xfrm>
          <a:off x="0" y="0"/>
          <a:ext cx="0" cy="0"/>
          <a:chOff x="0" y="0"/>
          <a:chExt cx="0" cy="0"/>
        </a:xfrm>
      </p:grpSpPr>
      <p:sp>
        <p:nvSpPr>
          <p:cNvPr id="1643" name="Google Shape;1643;p347"/>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44" name="Google Shape;1644;p34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45" name="Google Shape;1645;p34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46" name="Google Shape;1646;p34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647" name="Shape 1647"/>
        <p:cNvGrpSpPr/>
        <p:nvPr/>
      </p:nvGrpSpPr>
      <p:grpSpPr>
        <a:xfrm>
          <a:off x="0" y="0"/>
          <a:ext cx="0" cy="0"/>
          <a:chOff x="0" y="0"/>
          <a:chExt cx="0" cy="0"/>
        </a:xfrm>
      </p:grpSpPr>
      <p:sp>
        <p:nvSpPr>
          <p:cNvPr id="1648" name="Google Shape;1648;p34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49" name="Google Shape;1649;p34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650" name="Google Shape;1650;p34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651" name="Shape 1651"/>
        <p:cNvGrpSpPr/>
        <p:nvPr/>
      </p:nvGrpSpPr>
      <p:grpSpPr>
        <a:xfrm>
          <a:off x="0" y="0"/>
          <a:ext cx="0" cy="0"/>
          <a:chOff x="0" y="0"/>
          <a:chExt cx="0" cy="0"/>
        </a:xfrm>
      </p:grpSpPr>
      <p:sp>
        <p:nvSpPr>
          <p:cNvPr id="1652" name="Google Shape;1652;p349"/>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53" name="Google Shape;1653;p34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654" name="Shape 1654"/>
        <p:cNvGrpSpPr/>
        <p:nvPr/>
      </p:nvGrpSpPr>
      <p:grpSpPr>
        <a:xfrm>
          <a:off x="0" y="0"/>
          <a:ext cx="0" cy="0"/>
          <a:chOff x="0" y="0"/>
          <a:chExt cx="0" cy="0"/>
        </a:xfrm>
      </p:grpSpPr>
      <p:sp>
        <p:nvSpPr>
          <p:cNvPr id="1655" name="Google Shape;1655;p35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1656" name="Shape 1656"/>
        <p:cNvGrpSpPr/>
        <p:nvPr/>
      </p:nvGrpSpPr>
      <p:grpSpPr>
        <a:xfrm>
          <a:off x="0" y="0"/>
          <a:ext cx="0" cy="0"/>
          <a:chOff x="0" y="0"/>
          <a:chExt cx="0" cy="0"/>
        </a:xfrm>
      </p:grpSpPr>
      <p:pic>
        <p:nvPicPr>
          <p:cNvPr id="1657" name="Google Shape;1657;p351" title="Mesh Holographic Gradients - Dark Gradient 22.png"/>
          <p:cNvPicPr preferRelativeResize="0"/>
          <p:nvPr/>
        </p:nvPicPr>
        <p:blipFill rotWithShape="1">
          <a:blip r:embed="rId2">
            <a:alphaModFix/>
          </a:blip>
          <a:srcRect b="0" l="0" r="0" t="0"/>
          <a:stretch/>
        </p:blipFill>
        <p:spPr>
          <a:xfrm rot="10800000">
            <a:off x="914401" y="1085851"/>
            <a:ext cx="8229601" cy="4629148"/>
          </a:xfrm>
          <a:prstGeom prst="rect">
            <a:avLst/>
          </a:prstGeom>
          <a:noFill/>
          <a:ln>
            <a:noFill/>
          </a:ln>
        </p:spPr>
      </p:pic>
      <p:pic>
        <p:nvPicPr>
          <p:cNvPr id="1658" name="Google Shape;1658;p351"/>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1659" name="Google Shape;1659;p351"/>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660" name="Google Shape;1660;p351"/>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1661" name="Shape 1661"/>
        <p:cNvGrpSpPr/>
        <p:nvPr/>
      </p:nvGrpSpPr>
      <p:grpSpPr>
        <a:xfrm>
          <a:off x="0" y="0"/>
          <a:ext cx="0" cy="0"/>
          <a:chOff x="0" y="0"/>
          <a:chExt cx="0" cy="0"/>
        </a:xfrm>
      </p:grpSpPr>
      <p:sp>
        <p:nvSpPr>
          <p:cNvPr id="1662" name="Google Shape;1662;p352"/>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663" name="Google Shape;1663;p352"/>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664" name="Google Shape;1664;p35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1665" name="Shape 1665"/>
        <p:cNvGrpSpPr/>
        <p:nvPr/>
      </p:nvGrpSpPr>
      <p:grpSpPr>
        <a:xfrm>
          <a:off x="0" y="0"/>
          <a:ext cx="0" cy="0"/>
          <a:chOff x="0" y="0"/>
          <a:chExt cx="0" cy="0"/>
        </a:xfrm>
      </p:grpSpPr>
      <p:sp>
        <p:nvSpPr>
          <p:cNvPr id="1666" name="Google Shape;1666;p35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67" name="Google Shape;1667;p353"/>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668" name="Shape 1668"/>
        <p:cNvGrpSpPr/>
        <p:nvPr/>
      </p:nvGrpSpPr>
      <p:grpSpPr>
        <a:xfrm>
          <a:off x="0" y="0"/>
          <a:ext cx="0" cy="0"/>
          <a:chOff x="0" y="0"/>
          <a:chExt cx="0" cy="0"/>
        </a:xfrm>
      </p:grpSpPr>
      <p:sp>
        <p:nvSpPr>
          <p:cNvPr id="1669" name="Google Shape;1669;p35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70" name="Google Shape;1670;p35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67" name="Shape 167"/>
        <p:cNvGrpSpPr/>
        <p:nvPr/>
      </p:nvGrpSpPr>
      <p:grpSpPr>
        <a:xfrm>
          <a:off x="0" y="0"/>
          <a:ext cx="0" cy="0"/>
          <a:chOff x="0" y="0"/>
          <a:chExt cx="0" cy="0"/>
        </a:xfrm>
      </p:grpSpPr>
      <p:sp>
        <p:nvSpPr>
          <p:cNvPr id="168" name="Google Shape;168;p3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36"/>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671" name="Shape 1671"/>
        <p:cNvGrpSpPr/>
        <p:nvPr/>
      </p:nvGrpSpPr>
      <p:grpSpPr>
        <a:xfrm>
          <a:off x="0" y="0"/>
          <a:ext cx="0" cy="0"/>
          <a:chOff x="0" y="0"/>
          <a:chExt cx="0" cy="0"/>
        </a:xfrm>
      </p:grpSpPr>
      <p:sp>
        <p:nvSpPr>
          <p:cNvPr id="1672" name="Google Shape;1672;p355"/>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673" name="Google Shape;1673;p355"/>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674" name="Google Shape;1674;p355"/>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675" name="Google Shape;1675;p355"/>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676" name="Google Shape;1676;p355"/>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677" name="Shape 1677"/>
        <p:cNvGrpSpPr/>
        <p:nvPr/>
      </p:nvGrpSpPr>
      <p:grpSpPr>
        <a:xfrm>
          <a:off x="0" y="0"/>
          <a:ext cx="0" cy="0"/>
          <a:chOff x="0" y="0"/>
          <a:chExt cx="0" cy="0"/>
        </a:xfrm>
      </p:grpSpPr>
      <p:sp>
        <p:nvSpPr>
          <p:cNvPr id="1678" name="Google Shape;1678;p35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679" name="Shape 1679"/>
        <p:cNvGrpSpPr/>
        <p:nvPr/>
      </p:nvGrpSpPr>
      <p:grpSpPr>
        <a:xfrm>
          <a:off x="0" y="0"/>
          <a:ext cx="0" cy="0"/>
          <a:chOff x="0" y="0"/>
          <a:chExt cx="0" cy="0"/>
        </a:xfrm>
      </p:grpSpPr>
      <p:sp>
        <p:nvSpPr>
          <p:cNvPr id="1680" name="Google Shape;1680;p35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681" name="Shape 1681"/>
        <p:cNvGrpSpPr/>
        <p:nvPr/>
      </p:nvGrpSpPr>
      <p:grpSpPr>
        <a:xfrm>
          <a:off x="0" y="0"/>
          <a:ext cx="0" cy="0"/>
          <a:chOff x="0" y="0"/>
          <a:chExt cx="0" cy="0"/>
        </a:xfrm>
      </p:grpSpPr>
      <p:sp>
        <p:nvSpPr>
          <p:cNvPr id="1682" name="Google Shape;1682;p358"/>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83" name="Google Shape;1683;p358"/>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684" name="Shape 1684"/>
        <p:cNvGrpSpPr/>
        <p:nvPr/>
      </p:nvGrpSpPr>
      <p:grpSpPr>
        <a:xfrm>
          <a:off x="0" y="0"/>
          <a:ext cx="0" cy="0"/>
          <a:chOff x="0" y="0"/>
          <a:chExt cx="0" cy="0"/>
        </a:xfrm>
      </p:grpSpPr>
      <p:sp>
        <p:nvSpPr>
          <p:cNvPr id="1685" name="Google Shape;1685;p35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1686" name="Shape 1686"/>
        <p:cNvGrpSpPr/>
        <p:nvPr/>
      </p:nvGrpSpPr>
      <p:grpSpPr>
        <a:xfrm>
          <a:off x="0" y="0"/>
          <a:ext cx="0" cy="0"/>
          <a:chOff x="0" y="0"/>
          <a:chExt cx="0" cy="0"/>
        </a:xfrm>
      </p:grpSpPr>
      <p:pic>
        <p:nvPicPr>
          <p:cNvPr id="1687" name="Google Shape;1687;p360" title="Mesh Holographic Gradients - Dark Gradient 22.png"/>
          <p:cNvPicPr preferRelativeResize="0"/>
          <p:nvPr/>
        </p:nvPicPr>
        <p:blipFill rotWithShape="1">
          <a:blip r:embed="rId2">
            <a:alphaModFix/>
          </a:blip>
          <a:srcRect b="0" l="0" r="10176" t="0"/>
          <a:stretch/>
        </p:blipFill>
        <p:spPr>
          <a:xfrm flipH="1" rot="10800000">
            <a:off x="0" y="1074609"/>
            <a:ext cx="8233062" cy="4640391"/>
          </a:xfrm>
          <a:prstGeom prst="rect">
            <a:avLst/>
          </a:prstGeom>
          <a:noFill/>
          <a:ln>
            <a:noFill/>
          </a:ln>
        </p:spPr>
      </p:pic>
      <p:pic>
        <p:nvPicPr>
          <p:cNvPr id="1688" name="Google Shape;1688;p360"/>
          <p:cNvPicPr preferRelativeResize="0"/>
          <p:nvPr/>
        </p:nvPicPr>
        <p:blipFill rotWithShape="1">
          <a:blip r:embed="rId3">
            <a:alphaModFix/>
          </a:blip>
          <a:srcRect b="0" l="0" r="0" t="0"/>
          <a:stretch/>
        </p:blipFill>
        <p:spPr>
          <a:xfrm>
            <a:off x="457200" y="4773000"/>
            <a:ext cx="256294" cy="316386"/>
          </a:xfrm>
          <a:prstGeom prst="rect">
            <a:avLst/>
          </a:prstGeom>
          <a:noFill/>
          <a:ln>
            <a:noFill/>
          </a:ln>
        </p:spPr>
      </p:pic>
      <p:sp>
        <p:nvSpPr>
          <p:cNvPr id="1689" name="Google Shape;1689;p360"/>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690" name="Google Shape;1690;p360"/>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91" name="Google Shape;1691;p360"/>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692" name="Google Shape;1692;p360"/>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96" name="Shape 1696"/>
        <p:cNvGrpSpPr/>
        <p:nvPr/>
      </p:nvGrpSpPr>
      <p:grpSpPr>
        <a:xfrm>
          <a:off x="0" y="0"/>
          <a:ext cx="0" cy="0"/>
          <a:chOff x="0" y="0"/>
          <a:chExt cx="0" cy="0"/>
        </a:xfrm>
      </p:grpSpPr>
      <p:pic>
        <p:nvPicPr>
          <p:cNvPr id="1697" name="Google Shape;1697;p362"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1698" name="Google Shape;1698;p362"/>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1699" name="Google Shape;1699;p362"/>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700" name="Google Shape;1700;p362"/>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701" name="Google Shape;1701;p36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02" name="Google Shape;1702;p362"/>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703" name="Shape 1703"/>
        <p:cNvGrpSpPr/>
        <p:nvPr/>
      </p:nvGrpSpPr>
      <p:grpSpPr>
        <a:xfrm>
          <a:off x="0" y="0"/>
          <a:ext cx="0" cy="0"/>
          <a:chOff x="0" y="0"/>
          <a:chExt cx="0" cy="0"/>
        </a:xfrm>
      </p:grpSpPr>
      <p:pic>
        <p:nvPicPr>
          <p:cNvPr id="1704" name="Google Shape;1704;p363"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1705" name="Google Shape;1705;p36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706" name="Google Shape;1706;p36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07" name="Google Shape;1707;p363"/>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708" name="Shape 1708"/>
        <p:cNvGrpSpPr/>
        <p:nvPr/>
      </p:nvGrpSpPr>
      <p:grpSpPr>
        <a:xfrm>
          <a:off x="0" y="0"/>
          <a:ext cx="0" cy="0"/>
          <a:chOff x="0" y="0"/>
          <a:chExt cx="0" cy="0"/>
        </a:xfrm>
      </p:grpSpPr>
      <p:pic>
        <p:nvPicPr>
          <p:cNvPr id="1709" name="Google Shape;1709;p364"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1710" name="Google Shape;1710;p364"/>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711" name="Shape 1711"/>
        <p:cNvGrpSpPr/>
        <p:nvPr/>
      </p:nvGrpSpPr>
      <p:grpSpPr>
        <a:xfrm>
          <a:off x="0" y="0"/>
          <a:ext cx="0" cy="0"/>
          <a:chOff x="0" y="0"/>
          <a:chExt cx="0" cy="0"/>
        </a:xfrm>
      </p:grpSpPr>
      <p:grpSp>
        <p:nvGrpSpPr>
          <p:cNvPr id="1712" name="Google Shape;1712;p365"/>
          <p:cNvGrpSpPr/>
          <p:nvPr/>
        </p:nvGrpSpPr>
        <p:grpSpPr>
          <a:xfrm>
            <a:off x="0" y="0"/>
            <a:ext cx="9143998" cy="5714776"/>
            <a:chOff x="0" y="-2"/>
            <a:chExt cx="10973237" cy="6858005"/>
          </a:xfrm>
        </p:grpSpPr>
        <p:pic>
          <p:nvPicPr>
            <p:cNvPr id="1713" name="Google Shape;1713;p365"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1714" name="Google Shape;1714;p365"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1715" name="Google Shape;1715;p36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716" name="Google Shape;1716;p365"/>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1717" name="Google Shape;1717;p36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2">
    <p:bg>
      <p:bgPr>
        <a:solidFill>
          <a:schemeClr val="lt2"/>
        </a:solidFill>
      </p:bgPr>
    </p:bg>
    <p:spTree>
      <p:nvGrpSpPr>
        <p:cNvPr id="170" name="Shape 170"/>
        <p:cNvGrpSpPr/>
        <p:nvPr/>
      </p:nvGrpSpPr>
      <p:grpSpPr>
        <a:xfrm>
          <a:off x="0" y="0"/>
          <a:ext cx="0" cy="0"/>
          <a:chOff x="0" y="0"/>
          <a:chExt cx="0" cy="0"/>
        </a:xfrm>
      </p:grpSpPr>
      <p:sp>
        <p:nvSpPr>
          <p:cNvPr id="171" name="Google Shape;171;p37"/>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172" name="Google Shape;172;p37"/>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173" name="Google Shape;173;p3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74" name="Google Shape;174;p37"/>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8" name="Shape 1718"/>
        <p:cNvGrpSpPr/>
        <p:nvPr/>
      </p:nvGrpSpPr>
      <p:grpSpPr>
        <a:xfrm>
          <a:off x="0" y="0"/>
          <a:ext cx="0" cy="0"/>
          <a:chOff x="0" y="0"/>
          <a:chExt cx="0" cy="0"/>
        </a:xfrm>
      </p:grpSpPr>
      <p:sp>
        <p:nvSpPr>
          <p:cNvPr id="1719" name="Google Shape;1719;p366"/>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720" name="Google Shape;1720;p366"/>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721" name="Shape 1721"/>
        <p:cNvGrpSpPr/>
        <p:nvPr/>
      </p:nvGrpSpPr>
      <p:grpSpPr>
        <a:xfrm>
          <a:off x="0" y="0"/>
          <a:ext cx="0" cy="0"/>
          <a:chOff x="0" y="0"/>
          <a:chExt cx="0" cy="0"/>
        </a:xfrm>
      </p:grpSpPr>
      <p:sp>
        <p:nvSpPr>
          <p:cNvPr id="1722" name="Google Shape;1722;p367"/>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23" name="Google Shape;1723;p367"/>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724" name="Google Shape;1724;p36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5" name="Shape 1725"/>
        <p:cNvGrpSpPr/>
        <p:nvPr/>
      </p:nvGrpSpPr>
      <p:grpSpPr>
        <a:xfrm>
          <a:off x="0" y="0"/>
          <a:ext cx="0" cy="0"/>
          <a:chOff x="0" y="0"/>
          <a:chExt cx="0" cy="0"/>
        </a:xfrm>
      </p:grpSpPr>
      <p:sp>
        <p:nvSpPr>
          <p:cNvPr id="1726" name="Google Shape;1726;p36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727" name="Shape 1727"/>
        <p:cNvGrpSpPr/>
        <p:nvPr/>
      </p:nvGrpSpPr>
      <p:grpSpPr>
        <a:xfrm>
          <a:off x="0" y="0"/>
          <a:ext cx="0" cy="0"/>
          <a:chOff x="0" y="0"/>
          <a:chExt cx="0" cy="0"/>
        </a:xfrm>
      </p:grpSpPr>
      <p:sp>
        <p:nvSpPr>
          <p:cNvPr id="1728" name="Google Shape;1728;p36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729" name="Google Shape;1729;p369"/>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730" name="Shape 1730"/>
        <p:cNvGrpSpPr/>
        <p:nvPr/>
      </p:nvGrpSpPr>
      <p:grpSpPr>
        <a:xfrm>
          <a:off x="0" y="0"/>
          <a:ext cx="0" cy="0"/>
          <a:chOff x="0" y="0"/>
          <a:chExt cx="0" cy="0"/>
        </a:xfrm>
      </p:grpSpPr>
      <p:sp>
        <p:nvSpPr>
          <p:cNvPr id="1731" name="Google Shape;1731;p370"/>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732" name="Shape 1732"/>
        <p:cNvGrpSpPr/>
        <p:nvPr/>
      </p:nvGrpSpPr>
      <p:grpSpPr>
        <a:xfrm>
          <a:off x="0" y="0"/>
          <a:ext cx="0" cy="0"/>
          <a:chOff x="0" y="0"/>
          <a:chExt cx="0" cy="0"/>
        </a:xfrm>
      </p:grpSpPr>
      <p:sp>
        <p:nvSpPr>
          <p:cNvPr id="1733" name="Google Shape;1733;p371"/>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1"/>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1735" name="Google Shape;1735;p371"/>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736" name="Google Shape;1736;p371"/>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7" name="Shape 1737"/>
        <p:cNvGrpSpPr/>
        <p:nvPr/>
      </p:nvGrpSpPr>
      <p:grpSpPr>
        <a:xfrm>
          <a:off x="0" y="0"/>
          <a:ext cx="0" cy="0"/>
          <a:chOff x="0" y="0"/>
          <a:chExt cx="0" cy="0"/>
        </a:xfrm>
      </p:grpSpPr>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738" name="Shape 1738"/>
        <p:cNvGrpSpPr/>
        <p:nvPr/>
      </p:nvGrpSpPr>
      <p:grpSpPr>
        <a:xfrm>
          <a:off x="0" y="0"/>
          <a:ext cx="0" cy="0"/>
          <a:chOff x="0" y="0"/>
          <a:chExt cx="0" cy="0"/>
        </a:xfrm>
      </p:grpSpPr>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739" name="Shape 1739"/>
        <p:cNvGrpSpPr/>
        <p:nvPr/>
      </p:nvGrpSpPr>
      <p:grpSpPr>
        <a:xfrm>
          <a:off x="0" y="0"/>
          <a:ext cx="0" cy="0"/>
          <a:chOff x="0" y="0"/>
          <a:chExt cx="0" cy="0"/>
        </a:xfrm>
      </p:grpSpPr>
      <p:sp>
        <p:nvSpPr>
          <p:cNvPr id="1740" name="Google Shape;1740;p37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741" name="Google Shape;1741;p374"/>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42" name="Google Shape;1742;p374"/>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43" name="Google Shape;1743;p374"/>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744" name="Shape 1744"/>
        <p:cNvGrpSpPr/>
        <p:nvPr/>
      </p:nvGrpSpPr>
      <p:grpSpPr>
        <a:xfrm>
          <a:off x="0" y="0"/>
          <a:ext cx="0" cy="0"/>
          <a:chOff x="0" y="0"/>
          <a:chExt cx="0" cy="0"/>
        </a:xfrm>
      </p:grpSpPr>
      <p:sp>
        <p:nvSpPr>
          <p:cNvPr id="1745" name="Google Shape;1745;p37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746" name="Google Shape;1746;p375"/>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47" name="Google Shape;1747;p375"/>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48" name="Google Shape;1748;p375"/>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49" name="Google Shape;1749;p375"/>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175" name="Shape 175"/>
        <p:cNvGrpSpPr/>
        <p:nvPr/>
      </p:nvGrpSpPr>
      <p:grpSpPr>
        <a:xfrm>
          <a:off x="0" y="0"/>
          <a:ext cx="0" cy="0"/>
          <a:chOff x="0" y="0"/>
          <a:chExt cx="0" cy="0"/>
        </a:xfrm>
      </p:grpSpPr>
      <p:sp>
        <p:nvSpPr>
          <p:cNvPr id="176" name="Google Shape;176;p3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7" name="Google Shape;177;p3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78" name="Google Shape;178;p3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376"/>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752" name="Google Shape;1752;p376"/>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753" name="Shape 1753"/>
        <p:cNvGrpSpPr/>
        <p:nvPr/>
      </p:nvGrpSpPr>
      <p:grpSpPr>
        <a:xfrm>
          <a:off x="0" y="0"/>
          <a:ext cx="0" cy="0"/>
          <a:chOff x="0" y="0"/>
          <a:chExt cx="0" cy="0"/>
        </a:xfrm>
      </p:grpSpPr>
      <p:sp>
        <p:nvSpPr>
          <p:cNvPr id="1754" name="Google Shape;1754;p37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55" name="Google Shape;1755;p37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756" name="Shape 1756"/>
        <p:cNvGrpSpPr/>
        <p:nvPr/>
      </p:nvGrpSpPr>
      <p:grpSpPr>
        <a:xfrm>
          <a:off x="0" y="0"/>
          <a:ext cx="0" cy="0"/>
          <a:chOff x="0" y="0"/>
          <a:chExt cx="0" cy="0"/>
        </a:xfrm>
      </p:grpSpPr>
      <p:sp>
        <p:nvSpPr>
          <p:cNvPr id="1757" name="Google Shape;1757;p378"/>
          <p:cNvSpPr/>
          <p:nvPr>
            <p:ph idx="2" type="pic"/>
          </p:nvPr>
        </p:nvSpPr>
        <p:spPr>
          <a:xfrm>
            <a:off x="76200" y="91667"/>
            <a:ext cx="4495800" cy="5531700"/>
          </a:xfrm>
          <a:prstGeom prst="roundRect">
            <a:avLst>
              <a:gd fmla="val 16667" name="adj"/>
            </a:avLst>
          </a:prstGeom>
          <a:noFill/>
          <a:ln>
            <a:noFill/>
          </a:ln>
        </p:spPr>
      </p:sp>
      <p:sp>
        <p:nvSpPr>
          <p:cNvPr id="1758" name="Google Shape;1758;p378"/>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59" name="Google Shape;1759;p378"/>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60" name="Google Shape;1760;p378"/>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761" name="Shape 1761"/>
        <p:cNvGrpSpPr/>
        <p:nvPr/>
      </p:nvGrpSpPr>
      <p:grpSpPr>
        <a:xfrm>
          <a:off x="0" y="0"/>
          <a:ext cx="0" cy="0"/>
          <a:chOff x="0" y="0"/>
          <a:chExt cx="0" cy="0"/>
        </a:xfrm>
      </p:grpSpPr>
      <p:sp>
        <p:nvSpPr>
          <p:cNvPr id="1762" name="Google Shape;1762;p379"/>
          <p:cNvSpPr/>
          <p:nvPr>
            <p:ph idx="2" type="pic"/>
          </p:nvPr>
        </p:nvSpPr>
        <p:spPr>
          <a:xfrm>
            <a:off x="4572000" y="91667"/>
            <a:ext cx="4495800" cy="5531700"/>
          </a:xfrm>
          <a:prstGeom prst="roundRect">
            <a:avLst>
              <a:gd fmla="val 16667" name="adj"/>
            </a:avLst>
          </a:prstGeom>
          <a:noFill/>
          <a:ln>
            <a:noFill/>
          </a:ln>
        </p:spPr>
      </p:sp>
      <p:sp>
        <p:nvSpPr>
          <p:cNvPr id="1763" name="Google Shape;1763;p379"/>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64" name="Google Shape;1764;p379"/>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65" name="Google Shape;1765;p37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766" name="Shape 1766"/>
        <p:cNvGrpSpPr/>
        <p:nvPr/>
      </p:nvGrpSpPr>
      <p:grpSpPr>
        <a:xfrm>
          <a:off x="0" y="0"/>
          <a:ext cx="0" cy="0"/>
          <a:chOff x="0" y="0"/>
          <a:chExt cx="0" cy="0"/>
        </a:xfrm>
      </p:grpSpPr>
      <p:sp>
        <p:nvSpPr>
          <p:cNvPr id="1767" name="Google Shape;1767;p380"/>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68" name="Google Shape;1768;p380"/>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69" name="Google Shape;1769;p38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770" name="Shape 1770"/>
        <p:cNvGrpSpPr/>
        <p:nvPr/>
      </p:nvGrpSpPr>
      <p:grpSpPr>
        <a:xfrm>
          <a:off x="0" y="0"/>
          <a:ext cx="0" cy="0"/>
          <a:chOff x="0" y="0"/>
          <a:chExt cx="0" cy="0"/>
        </a:xfrm>
      </p:grpSpPr>
      <p:sp>
        <p:nvSpPr>
          <p:cNvPr id="1771" name="Google Shape;1771;p381"/>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772" name="Google Shape;1772;p381"/>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73" name="Google Shape;1773;p38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774" name="Shape 1774"/>
        <p:cNvGrpSpPr/>
        <p:nvPr/>
      </p:nvGrpSpPr>
      <p:grpSpPr>
        <a:xfrm>
          <a:off x="0" y="0"/>
          <a:ext cx="0" cy="0"/>
          <a:chOff x="0" y="0"/>
          <a:chExt cx="0" cy="0"/>
        </a:xfrm>
      </p:grpSpPr>
      <p:sp>
        <p:nvSpPr>
          <p:cNvPr id="1775" name="Google Shape;1775;p38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776" name="Google Shape;1776;p38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777" name="Shape 1777"/>
        <p:cNvGrpSpPr/>
        <p:nvPr/>
      </p:nvGrpSpPr>
      <p:grpSpPr>
        <a:xfrm>
          <a:off x="0" y="0"/>
          <a:ext cx="0" cy="0"/>
          <a:chOff x="0" y="0"/>
          <a:chExt cx="0" cy="0"/>
        </a:xfrm>
      </p:grpSpPr>
      <p:sp>
        <p:nvSpPr>
          <p:cNvPr id="1778" name="Google Shape;1778;p383"/>
          <p:cNvSpPr/>
          <p:nvPr>
            <p:ph idx="2" type="pic"/>
          </p:nvPr>
        </p:nvSpPr>
        <p:spPr>
          <a:xfrm>
            <a:off x="0" y="2900000"/>
            <a:ext cx="9144000" cy="2814900"/>
          </a:xfrm>
          <a:prstGeom prst="roundRect">
            <a:avLst>
              <a:gd fmla="val 1254" name="adj"/>
            </a:avLst>
          </a:prstGeom>
          <a:noFill/>
          <a:ln>
            <a:noFill/>
          </a:ln>
        </p:spPr>
      </p:sp>
      <p:sp>
        <p:nvSpPr>
          <p:cNvPr id="1779" name="Google Shape;1779;p383"/>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780" name="Google Shape;1780;p383"/>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81" name="Google Shape;1781;p383"/>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38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784" name="Google Shape;1784;p38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785" name="Shape 1785"/>
        <p:cNvGrpSpPr/>
        <p:nvPr/>
      </p:nvGrpSpPr>
      <p:grpSpPr>
        <a:xfrm>
          <a:off x="0" y="0"/>
          <a:ext cx="0" cy="0"/>
          <a:chOff x="0" y="0"/>
          <a:chExt cx="0" cy="0"/>
        </a:xfrm>
      </p:grpSpPr>
      <p:sp>
        <p:nvSpPr>
          <p:cNvPr id="1786" name="Google Shape;1786;p38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787" name="Google Shape;1787;p385"/>
          <p:cNvSpPr/>
          <p:nvPr>
            <p:ph idx="2" type="pic"/>
          </p:nvPr>
        </p:nvSpPr>
        <p:spPr>
          <a:xfrm>
            <a:off x="0" y="0"/>
            <a:ext cx="9144000" cy="2814900"/>
          </a:xfrm>
          <a:prstGeom prst="roundRect">
            <a:avLst>
              <a:gd fmla="val 1254" name="adj"/>
            </a:avLst>
          </a:prstGeom>
          <a:noFill/>
          <a:ln>
            <a:noFill/>
          </a:ln>
        </p:spPr>
      </p:sp>
      <p:sp>
        <p:nvSpPr>
          <p:cNvPr id="1788" name="Google Shape;1788;p385"/>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789" name="Google Shape;1789;p385"/>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90" name="Google Shape;1790;p385"/>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9" name="Shape 179"/>
        <p:cNvGrpSpPr/>
        <p:nvPr/>
      </p:nvGrpSpPr>
      <p:grpSpPr>
        <a:xfrm>
          <a:off x="0" y="0"/>
          <a:ext cx="0" cy="0"/>
          <a:chOff x="0" y="0"/>
          <a:chExt cx="0" cy="0"/>
        </a:xfrm>
      </p:grpSpPr>
      <p:sp>
        <p:nvSpPr>
          <p:cNvPr id="180" name="Google Shape;180;p3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1" name="Google Shape;181;p39"/>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791" name="Shape 1791"/>
        <p:cNvGrpSpPr/>
        <p:nvPr/>
      </p:nvGrpSpPr>
      <p:grpSpPr>
        <a:xfrm>
          <a:off x="0" y="0"/>
          <a:ext cx="0" cy="0"/>
          <a:chOff x="0" y="0"/>
          <a:chExt cx="0" cy="0"/>
        </a:xfrm>
      </p:grpSpPr>
      <p:sp>
        <p:nvSpPr>
          <p:cNvPr id="1792" name="Google Shape;1792;p386"/>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3" name="Google Shape;1793;p386"/>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4" name="Google Shape;1794;p386"/>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5" name="Google Shape;1795;p386"/>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96" name="Google Shape;1796;p386"/>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97" name="Google Shape;1797;p386"/>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98" name="Google Shape;1798;p386"/>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799" name="Shape 1799"/>
        <p:cNvGrpSpPr/>
        <p:nvPr/>
      </p:nvGrpSpPr>
      <p:grpSpPr>
        <a:xfrm>
          <a:off x="0" y="0"/>
          <a:ext cx="0" cy="0"/>
          <a:chOff x="0" y="0"/>
          <a:chExt cx="0" cy="0"/>
        </a:xfrm>
      </p:grpSpPr>
      <p:sp>
        <p:nvSpPr>
          <p:cNvPr id="1800" name="Google Shape;1800;p38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1" name="Google Shape;1801;p38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802" name="Google Shape;1802;p387"/>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803" name="Google Shape;1803;p387"/>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4" name="Google Shape;1804;p387"/>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805" name="Shape 1805"/>
        <p:cNvGrpSpPr/>
        <p:nvPr/>
      </p:nvGrpSpPr>
      <p:grpSpPr>
        <a:xfrm>
          <a:off x="0" y="0"/>
          <a:ext cx="0" cy="0"/>
          <a:chOff x="0" y="0"/>
          <a:chExt cx="0" cy="0"/>
        </a:xfrm>
      </p:grpSpPr>
      <p:sp>
        <p:nvSpPr>
          <p:cNvPr id="1806" name="Google Shape;1806;p38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807" name="Google Shape;1807;p38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8" name="Google Shape;1808;p38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9" name="Google Shape;1809;p38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10" name="Google Shape;1810;p38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11" name="Google Shape;1811;p38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12" name="Google Shape;1812;p388"/>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13" name="Google Shape;1813;p388"/>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14" name="Google Shape;1814;p388"/>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15" name="Google Shape;1815;p388"/>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816" name="Shape 1816"/>
        <p:cNvGrpSpPr/>
        <p:nvPr/>
      </p:nvGrpSpPr>
      <p:grpSpPr>
        <a:xfrm>
          <a:off x="0" y="0"/>
          <a:ext cx="0" cy="0"/>
          <a:chOff x="0" y="0"/>
          <a:chExt cx="0" cy="0"/>
        </a:xfrm>
      </p:grpSpPr>
      <p:pic>
        <p:nvPicPr>
          <p:cNvPr id="1817" name="Google Shape;1817;p389"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818" name="Google Shape;1818;p38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819" name="Shape 1819"/>
        <p:cNvGrpSpPr/>
        <p:nvPr/>
      </p:nvGrpSpPr>
      <p:grpSpPr>
        <a:xfrm>
          <a:off x="0" y="0"/>
          <a:ext cx="0" cy="0"/>
          <a:chOff x="0" y="0"/>
          <a:chExt cx="0" cy="0"/>
        </a:xfrm>
      </p:grpSpPr>
      <p:sp>
        <p:nvSpPr>
          <p:cNvPr id="1820" name="Google Shape;1820;p39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821" name="Google Shape;1821;p39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22" name="Google Shape;1822;p39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823" name="Shape 1823"/>
        <p:cNvGrpSpPr/>
        <p:nvPr/>
      </p:nvGrpSpPr>
      <p:grpSpPr>
        <a:xfrm>
          <a:off x="0" y="0"/>
          <a:ext cx="0" cy="0"/>
          <a:chOff x="0" y="0"/>
          <a:chExt cx="0" cy="0"/>
        </a:xfrm>
      </p:grpSpPr>
      <p:sp>
        <p:nvSpPr>
          <p:cNvPr id="1824" name="Google Shape;1824;p39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825" name="Google Shape;1825;p39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26" name="Google Shape;1826;p39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827" name="Shape 1827"/>
        <p:cNvGrpSpPr/>
        <p:nvPr/>
      </p:nvGrpSpPr>
      <p:grpSpPr>
        <a:xfrm>
          <a:off x="0" y="0"/>
          <a:ext cx="0" cy="0"/>
          <a:chOff x="0" y="0"/>
          <a:chExt cx="0" cy="0"/>
        </a:xfrm>
      </p:grpSpPr>
      <p:pic>
        <p:nvPicPr>
          <p:cNvPr id="1828" name="Google Shape;1828;p392"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829" name="Google Shape;1829;p39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830" name="Google Shape;1830;p39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831" name="Shape 1831"/>
        <p:cNvGrpSpPr/>
        <p:nvPr/>
      </p:nvGrpSpPr>
      <p:grpSpPr>
        <a:xfrm>
          <a:off x="0" y="0"/>
          <a:ext cx="0" cy="0"/>
          <a:chOff x="0" y="0"/>
          <a:chExt cx="0" cy="0"/>
        </a:xfrm>
      </p:grpSpPr>
      <p:pic>
        <p:nvPicPr>
          <p:cNvPr id="1832" name="Google Shape;1832;p393"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833" name="Google Shape;1833;p393"/>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834" name="Google Shape;1834;p393"/>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835" name="Google Shape;1835;p393"/>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36" name="Google Shape;1836;p393"/>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837" name="Google Shape;1837;p393"/>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838" name="Shape 1838"/>
        <p:cNvGrpSpPr/>
        <p:nvPr/>
      </p:nvGrpSpPr>
      <p:grpSpPr>
        <a:xfrm>
          <a:off x="0" y="0"/>
          <a:ext cx="0" cy="0"/>
          <a:chOff x="0" y="0"/>
          <a:chExt cx="0" cy="0"/>
        </a:xfrm>
      </p:grpSpPr>
      <p:sp>
        <p:nvSpPr>
          <p:cNvPr id="1839" name="Google Shape;1839;p39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0" name="Google Shape;1840;p39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41" name="Google Shape;1841;p39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842" name="Google Shape;1842;p394"/>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39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44" name="Google Shape;1844;p39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845" name="Google Shape;1845;p39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46" name="Google Shape;1846;p39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847" name="Google Shape;1847;p39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48" name="Google Shape;1848;p39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849" name="Shape 1849"/>
        <p:cNvGrpSpPr/>
        <p:nvPr/>
      </p:nvGrpSpPr>
      <p:grpSpPr>
        <a:xfrm>
          <a:off x="0" y="0"/>
          <a:ext cx="0" cy="0"/>
          <a:chOff x="0" y="0"/>
          <a:chExt cx="0" cy="0"/>
        </a:xfrm>
      </p:grpSpPr>
      <p:sp>
        <p:nvSpPr>
          <p:cNvPr id="1850" name="Google Shape;1850;p39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51" name="Google Shape;1851;p39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52" name="Google Shape;1852;p39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53" name="Google Shape;1853;p39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54" name="Google Shape;1854;p39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855" name="Google Shape;1855;p39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856" name="Google Shape;1856;p39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857" name="Google Shape;1857;p39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82" name="Shape 182"/>
        <p:cNvGrpSpPr/>
        <p:nvPr/>
      </p:nvGrpSpPr>
      <p:grpSpPr>
        <a:xfrm>
          <a:off x="0" y="0"/>
          <a:ext cx="0" cy="0"/>
          <a:chOff x="0" y="0"/>
          <a:chExt cx="0" cy="0"/>
        </a:xfrm>
      </p:grpSpPr>
      <p:sp>
        <p:nvSpPr>
          <p:cNvPr id="183" name="Google Shape;183;p4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 name="Google Shape;184;p40"/>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4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 name="Google Shape;186;p4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7" name="Google Shape;187;p4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88" name="Google Shape;188;p4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858" name="Shape 1858"/>
        <p:cNvGrpSpPr/>
        <p:nvPr/>
      </p:nvGrpSpPr>
      <p:grpSpPr>
        <a:xfrm>
          <a:off x="0" y="0"/>
          <a:ext cx="0" cy="0"/>
          <a:chOff x="0" y="0"/>
          <a:chExt cx="0" cy="0"/>
        </a:xfrm>
      </p:grpSpPr>
      <p:sp>
        <p:nvSpPr>
          <p:cNvPr id="1859" name="Google Shape;1859;p39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60" name="Google Shape;1860;p396"/>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861" name="Shape 1861"/>
        <p:cNvGrpSpPr/>
        <p:nvPr/>
      </p:nvGrpSpPr>
      <p:grpSpPr>
        <a:xfrm>
          <a:off x="0" y="0"/>
          <a:ext cx="0" cy="0"/>
          <a:chOff x="0" y="0"/>
          <a:chExt cx="0" cy="0"/>
        </a:xfrm>
      </p:grpSpPr>
      <p:sp>
        <p:nvSpPr>
          <p:cNvPr id="1862" name="Google Shape;1862;p397"/>
          <p:cNvSpPr/>
          <p:nvPr>
            <p:ph idx="2" type="pic"/>
          </p:nvPr>
        </p:nvSpPr>
        <p:spPr>
          <a:xfrm>
            <a:off x="457200" y="1524000"/>
            <a:ext cx="1827300" cy="1827300"/>
          </a:xfrm>
          <a:prstGeom prst="roundRect">
            <a:avLst>
              <a:gd fmla="val 4137" name="adj"/>
            </a:avLst>
          </a:prstGeom>
          <a:noFill/>
          <a:ln>
            <a:noFill/>
          </a:ln>
        </p:spPr>
      </p:sp>
      <p:sp>
        <p:nvSpPr>
          <p:cNvPr id="1863" name="Google Shape;1863;p397"/>
          <p:cNvSpPr/>
          <p:nvPr>
            <p:ph idx="3" type="pic"/>
          </p:nvPr>
        </p:nvSpPr>
        <p:spPr>
          <a:xfrm>
            <a:off x="2591313" y="1524000"/>
            <a:ext cx="1827300" cy="1827300"/>
          </a:xfrm>
          <a:prstGeom prst="roundRect">
            <a:avLst>
              <a:gd fmla="val 4137" name="adj"/>
            </a:avLst>
          </a:prstGeom>
          <a:noFill/>
          <a:ln>
            <a:noFill/>
          </a:ln>
        </p:spPr>
      </p:sp>
      <p:sp>
        <p:nvSpPr>
          <p:cNvPr id="1864" name="Google Shape;1864;p397"/>
          <p:cNvSpPr/>
          <p:nvPr>
            <p:ph idx="4" type="pic"/>
          </p:nvPr>
        </p:nvSpPr>
        <p:spPr>
          <a:xfrm>
            <a:off x="4725450" y="1524000"/>
            <a:ext cx="1827300" cy="1827300"/>
          </a:xfrm>
          <a:prstGeom prst="roundRect">
            <a:avLst>
              <a:gd fmla="val 4137" name="adj"/>
            </a:avLst>
          </a:prstGeom>
          <a:noFill/>
          <a:ln>
            <a:noFill/>
          </a:ln>
        </p:spPr>
      </p:sp>
      <p:sp>
        <p:nvSpPr>
          <p:cNvPr id="1865" name="Google Shape;1865;p397"/>
          <p:cNvSpPr/>
          <p:nvPr>
            <p:ph idx="5" type="pic"/>
          </p:nvPr>
        </p:nvSpPr>
        <p:spPr>
          <a:xfrm>
            <a:off x="6859563" y="1524000"/>
            <a:ext cx="1827300" cy="1827300"/>
          </a:xfrm>
          <a:prstGeom prst="roundRect">
            <a:avLst>
              <a:gd fmla="val 4137" name="adj"/>
            </a:avLst>
          </a:prstGeom>
          <a:noFill/>
          <a:ln>
            <a:noFill/>
          </a:ln>
        </p:spPr>
      </p:sp>
      <p:sp>
        <p:nvSpPr>
          <p:cNvPr id="1866" name="Google Shape;1866;p39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867" name="Google Shape;1867;p397"/>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68" name="Google Shape;1868;p397"/>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69" name="Google Shape;1869;p397"/>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70" name="Google Shape;1870;p397"/>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71" name="Google Shape;1871;p397"/>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72" name="Google Shape;1872;p397"/>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73" name="Google Shape;1873;p397"/>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74" name="Google Shape;1874;p397"/>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875" name="Shape 1875"/>
        <p:cNvGrpSpPr/>
        <p:nvPr/>
      </p:nvGrpSpPr>
      <p:grpSpPr>
        <a:xfrm>
          <a:off x="0" y="0"/>
          <a:ext cx="0" cy="0"/>
          <a:chOff x="0" y="0"/>
          <a:chExt cx="0" cy="0"/>
        </a:xfrm>
      </p:grpSpPr>
      <p:sp>
        <p:nvSpPr>
          <p:cNvPr id="1876" name="Google Shape;1876;p398"/>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877" name="Google Shape;1877;p398"/>
          <p:cNvSpPr/>
          <p:nvPr>
            <p:ph idx="2" type="pic"/>
          </p:nvPr>
        </p:nvSpPr>
        <p:spPr>
          <a:xfrm flipH="1">
            <a:off x="953803" y="1184556"/>
            <a:ext cx="2664300" cy="3336300"/>
          </a:xfrm>
          <a:prstGeom prst="rect">
            <a:avLst/>
          </a:prstGeom>
          <a:noFill/>
          <a:ln>
            <a:noFill/>
          </a:ln>
        </p:spPr>
      </p:sp>
      <p:sp>
        <p:nvSpPr>
          <p:cNvPr id="1878" name="Google Shape;1878;p398"/>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79" name="Google Shape;1879;p398"/>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80" name="Google Shape;1880;p398"/>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881" name="Shape 1881"/>
        <p:cNvGrpSpPr/>
        <p:nvPr/>
      </p:nvGrpSpPr>
      <p:grpSpPr>
        <a:xfrm>
          <a:off x="0" y="0"/>
          <a:ext cx="0" cy="0"/>
          <a:chOff x="0" y="0"/>
          <a:chExt cx="0" cy="0"/>
        </a:xfrm>
      </p:grpSpPr>
      <p:pic>
        <p:nvPicPr>
          <p:cNvPr id="1882" name="Google Shape;1882;p399"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883" name="Google Shape;1883;p399"/>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884" name="Google Shape;1884;p399"/>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85" name="Google Shape;1885;p399"/>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886" name="Shape 1886"/>
        <p:cNvGrpSpPr/>
        <p:nvPr/>
      </p:nvGrpSpPr>
      <p:grpSpPr>
        <a:xfrm>
          <a:off x="0" y="0"/>
          <a:ext cx="0" cy="0"/>
          <a:chOff x="0" y="0"/>
          <a:chExt cx="0" cy="0"/>
        </a:xfrm>
      </p:grpSpPr>
      <p:sp>
        <p:nvSpPr>
          <p:cNvPr id="1887" name="Google Shape;1887;p40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88" name="Google Shape;1888;p40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889" name="Shape 1889"/>
        <p:cNvGrpSpPr/>
        <p:nvPr/>
      </p:nvGrpSpPr>
      <p:grpSpPr>
        <a:xfrm>
          <a:off x="0" y="0"/>
          <a:ext cx="0" cy="0"/>
          <a:chOff x="0" y="0"/>
          <a:chExt cx="0" cy="0"/>
        </a:xfrm>
      </p:grpSpPr>
      <p:sp>
        <p:nvSpPr>
          <p:cNvPr id="1890" name="Google Shape;1890;p40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91" name="Google Shape;1891;p401"/>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2" name="Google Shape;1892;p401"/>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893" name="Shape 1893"/>
        <p:cNvGrpSpPr/>
        <p:nvPr/>
      </p:nvGrpSpPr>
      <p:grpSpPr>
        <a:xfrm>
          <a:off x="0" y="0"/>
          <a:ext cx="0" cy="0"/>
          <a:chOff x="0" y="0"/>
          <a:chExt cx="0" cy="0"/>
        </a:xfrm>
      </p:grpSpPr>
      <p:sp>
        <p:nvSpPr>
          <p:cNvPr id="1894" name="Google Shape;1894;p40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95" name="Google Shape;1895;p40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896" name="Google Shape;1896;p40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897" name="Shape 1897"/>
        <p:cNvGrpSpPr/>
        <p:nvPr/>
      </p:nvGrpSpPr>
      <p:grpSpPr>
        <a:xfrm>
          <a:off x="0" y="0"/>
          <a:ext cx="0" cy="0"/>
          <a:chOff x="0" y="0"/>
          <a:chExt cx="0" cy="0"/>
        </a:xfrm>
      </p:grpSpPr>
      <p:sp>
        <p:nvSpPr>
          <p:cNvPr id="1898" name="Google Shape;1898;p40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99" name="Google Shape;1899;p403"/>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900" name="Shape 1900"/>
        <p:cNvGrpSpPr/>
        <p:nvPr/>
      </p:nvGrpSpPr>
      <p:grpSpPr>
        <a:xfrm>
          <a:off x="0" y="0"/>
          <a:ext cx="0" cy="0"/>
          <a:chOff x="0" y="0"/>
          <a:chExt cx="0" cy="0"/>
        </a:xfrm>
      </p:grpSpPr>
      <p:sp>
        <p:nvSpPr>
          <p:cNvPr id="1901" name="Google Shape;1901;p40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02" name="Google Shape;1902;p40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03" name="Google Shape;1903;p40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904" name="Shape 1904"/>
        <p:cNvGrpSpPr/>
        <p:nvPr/>
      </p:nvGrpSpPr>
      <p:grpSpPr>
        <a:xfrm>
          <a:off x="0" y="0"/>
          <a:ext cx="0" cy="0"/>
          <a:chOff x="0" y="0"/>
          <a:chExt cx="0" cy="0"/>
        </a:xfrm>
      </p:grpSpPr>
      <p:sp>
        <p:nvSpPr>
          <p:cNvPr id="1905" name="Google Shape;1905;p405"/>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06" name="Google Shape;1906;p40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07" name="Google Shape;1907;p405"/>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08" name="Google Shape;1908;p40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3" name="Shape 23"/>
        <p:cNvGrpSpPr/>
        <p:nvPr/>
      </p:nvGrpSpPr>
      <p:grpSpPr>
        <a:xfrm>
          <a:off x="0" y="0"/>
          <a:ext cx="0" cy="0"/>
          <a:chOff x="0" y="0"/>
          <a:chExt cx="0" cy="0"/>
        </a:xfrm>
      </p:grpSpPr>
      <p:grpSp>
        <p:nvGrpSpPr>
          <p:cNvPr id="24" name="Google Shape;24;p5"/>
          <p:cNvGrpSpPr/>
          <p:nvPr/>
        </p:nvGrpSpPr>
        <p:grpSpPr>
          <a:xfrm>
            <a:off x="0" y="-1"/>
            <a:ext cx="9144000" cy="5143504"/>
            <a:chOff x="0" y="-2"/>
            <a:chExt cx="12192000" cy="6858005"/>
          </a:xfrm>
        </p:grpSpPr>
        <p:pic>
          <p:nvPicPr>
            <p:cNvPr id="25" name="Google Shape;25;p5"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26" name="Google Shape;26;p5"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27" name="Google Shape;27;p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8" name="Google Shape;28;p5"/>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9" name="Google Shape;29;p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89" name="Shape 189"/>
        <p:cNvGrpSpPr/>
        <p:nvPr/>
      </p:nvGrpSpPr>
      <p:grpSpPr>
        <a:xfrm>
          <a:off x="0" y="0"/>
          <a:ext cx="0" cy="0"/>
          <a:chOff x="0" y="0"/>
          <a:chExt cx="0" cy="0"/>
        </a:xfrm>
      </p:grpSpPr>
      <p:sp>
        <p:nvSpPr>
          <p:cNvPr id="190" name="Google Shape;190;p41"/>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41"/>
          <p:cNvSpPr txBox="1"/>
          <p:nvPr>
            <p:ph type="title"/>
          </p:nvPr>
        </p:nvSpPr>
        <p:spPr>
          <a:xfrm>
            <a:off x="571500" y="889000"/>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2" name="Google Shape;192;p4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909" name="Shape 1909"/>
        <p:cNvGrpSpPr/>
        <p:nvPr/>
      </p:nvGrpSpPr>
      <p:grpSpPr>
        <a:xfrm>
          <a:off x="0" y="0"/>
          <a:ext cx="0" cy="0"/>
          <a:chOff x="0" y="0"/>
          <a:chExt cx="0" cy="0"/>
        </a:xfrm>
      </p:grpSpPr>
      <p:sp>
        <p:nvSpPr>
          <p:cNvPr id="1910" name="Google Shape;1910;p40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911" name="Shape 1911"/>
        <p:cNvGrpSpPr/>
        <p:nvPr/>
      </p:nvGrpSpPr>
      <p:grpSpPr>
        <a:xfrm>
          <a:off x="0" y="0"/>
          <a:ext cx="0" cy="0"/>
          <a:chOff x="0" y="0"/>
          <a:chExt cx="0" cy="0"/>
        </a:xfrm>
      </p:grpSpPr>
      <p:sp>
        <p:nvSpPr>
          <p:cNvPr id="1912" name="Google Shape;1912;p40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13" name="Google Shape;1913;p40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4" name="Google Shape;1914;p407"/>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5" name="Google Shape;1915;p407"/>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6" name="Google Shape;1916;p407"/>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7" name="Google Shape;1917;p407"/>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8" name="Google Shape;1918;p407"/>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9" name="Google Shape;1919;p407"/>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920" name="Shape 1920"/>
        <p:cNvGrpSpPr/>
        <p:nvPr/>
      </p:nvGrpSpPr>
      <p:grpSpPr>
        <a:xfrm>
          <a:off x="0" y="0"/>
          <a:ext cx="0" cy="0"/>
          <a:chOff x="0" y="0"/>
          <a:chExt cx="0" cy="0"/>
        </a:xfrm>
      </p:grpSpPr>
      <p:sp>
        <p:nvSpPr>
          <p:cNvPr id="1921" name="Google Shape;1921;p408"/>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2" name="Google Shape;1922;p408"/>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3" name="Google Shape;1923;p40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924" name="Shape 1924"/>
        <p:cNvGrpSpPr/>
        <p:nvPr/>
      </p:nvGrpSpPr>
      <p:grpSpPr>
        <a:xfrm>
          <a:off x="0" y="0"/>
          <a:ext cx="0" cy="0"/>
          <a:chOff x="0" y="0"/>
          <a:chExt cx="0" cy="0"/>
        </a:xfrm>
      </p:grpSpPr>
      <p:sp>
        <p:nvSpPr>
          <p:cNvPr id="1925" name="Google Shape;1925;p409"/>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926" name="Google Shape;1926;p409"/>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27" name="Google Shape;1927;p40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928" name="Google Shape;1928;p409"/>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929" name="Google Shape;1929;p409"/>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1930" name="Google Shape;1930;p40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931" name="Shape 1931"/>
        <p:cNvGrpSpPr/>
        <p:nvPr/>
      </p:nvGrpSpPr>
      <p:grpSpPr>
        <a:xfrm>
          <a:off x="0" y="0"/>
          <a:ext cx="0" cy="0"/>
          <a:chOff x="0" y="0"/>
          <a:chExt cx="0" cy="0"/>
        </a:xfrm>
      </p:grpSpPr>
      <p:sp>
        <p:nvSpPr>
          <p:cNvPr id="1932" name="Google Shape;1932;p41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33" name="Google Shape;1933;p41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34" name="Google Shape;1934;p41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35" name="Google Shape;1935;p41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36" name="Google Shape;1936;p41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37" name="Google Shape;1937;p41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938" name="Shape 1938"/>
        <p:cNvGrpSpPr/>
        <p:nvPr/>
      </p:nvGrpSpPr>
      <p:grpSpPr>
        <a:xfrm>
          <a:off x="0" y="0"/>
          <a:ext cx="0" cy="0"/>
          <a:chOff x="0" y="0"/>
          <a:chExt cx="0" cy="0"/>
        </a:xfrm>
      </p:grpSpPr>
      <p:sp>
        <p:nvSpPr>
          <p:cNvPr id="1939" name="Google Shape;1939;p411"/>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2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0" name="Google Shape;1940;p411"/>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941" name="Shape 1941"/>
        <p:cNvGrpSpPr/>
        <p:nvPr/>
      </p:nvGrpSpPr>
      <p:grpSpPr>
        <a:xfrm>
          <a:off x="0" y="0"/>
          <a:ext cx="0" cy="0"/>
          <a:chOff x="0" y="0"/>
          <a:chExt cx="0" cy="0"/>
        </a:xfrm>
      </p:grpSpPr>
      <p:sp>
        <p:nvSpPr>
          <p:cNvPr id="1942" name="Google Shape;1942;p41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43" name="Google Shape;1943;p41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44" name="Google Shape;1944;p41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945" name="Shape 1945"/>
        <p:cNvGrpSpPr/>
        <p:nvPr/>
      </p:nvGrpSpPr>
      <p:grpSpPr>
        <a:xfrm>
          <a:off x="0" y="0"/>
          <a:ext cx="0" cy="0"/>
          <a:chOff x="0" y="0"/>
          <a:chExt cx="0" cy="0"/>
        </a:xfrm>
      </p:grpSpPr>
      <p:sp>
        <p:nvSpPr>
          <p:cNvPr id="1946" name="Google Shape;1946;p41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947" name="Google Shape;1947;p41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948" name="Google Shape;1948;p41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949" name="Shape 1949"/>
        <p:cNvGrpSpPr/>
        <p:nvPr/>
      </p:nvGrpSpPr>
      <p:grpSpPr>
        <a:xfrm>
          <a:off x="0" y="0"/>
          <a:ext cx="0" cy="0"/>
          <a:chOff x="0" y="0"/>
          <a:chExt cx="0" cy="0"/>
        </a:xfrm>
      </p:grpSpPr>
      <p:pic>
        <p:nvPicPr>
          <p:cNvPr id="1950" name="Google Shape;1950;p414"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1951" name="Google Shape;1951;p414"/>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52" name="Google Shape;1952;p414"/>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953" name="Shape 1953"/>
        <p:cNvGrpSpPr/>
        <p:nvPr/>
      </p:nvGrpSpPr>
      <p:grpSpPr>
        <a:xfrm>
          <a:off x="0" y="0"/>
          <a:ext cx="0" cy="0"/>
          <a:chOff x="0" y="0"/>
          <a:chExt cx="0" cy="0"/>
        </a:xfrm>
      </p:grpSpPr>
      <p:sp>
        <p:nvSpPr>
          <p:cNvPr id="1954" name="Google Shape;1954;p415"/>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955" name="Google Shape;1955;p415"/>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956" name="Google Shape;1956;p415"/>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957" name="Google Shape;1957;p415"/>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958" name="Google Shape;1958;p415"/>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959" name="Google Shape;1959;p415"/>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960" name="Google Shape;1960;p415"/>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961" name="Google Shape;1961;p415"/>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962" name="Google Shape;1962;p415"/>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963" name="Google Shape;1963;p415"/>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964" name="Google Shape;1964;p415"/>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965" name="Google Shape;1965;p415"/>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966" name="Google Shape;1966;p415"/>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93" name="Shape 193"/>
        <p:cNvGrpSpPr/>
        <p:nvPr/>
      </p:nvGrpSpPr>
      <p:grpSpPr>
        <a:xfrm>
          <a:off x="0" y="0"/>
          <a:ext cx="0" cy="0"/>
          <a:chOff x="0" y="0"/>
          <a:chExt cx="0" cy="0"/>
        </a:xfrm>
      </p:grpSpPr>
      <p:sp>
        <p:nvSpPr>
          <p:cNvPr id="194" name="Google Shape;194;p42"/>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95" name="Google Shape;195;p42"/>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6" name="Google Shape;196;p4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97" name="Google Shape;197;p42"/>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98" name="Google Shape;198;p42"/>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199" name="Google Shape;199;p4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967" name="Shape 1967"/>
        <p:cNvGrpSpPr/>
        <p:nvPr/>
      </p:nvGrpSpPr>
      <p:grpSpPr>
        <a:xfrm>
          <a:off x="0" y="0"/>
          <a:ext cx="0" cy="0"/>
          <a:chOff x="0" y="0"/>
          <a:chExt cx="0" cy="0"/>
        </a:xfrm>
      </p:grpSpPr>
      <p:sp>
        <p:nvSpPr>
          <p:cNvPr id="1968" name="Google Shape;1968;p416"/>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600"/>
              <a:buNone/>
              <a:defRPr>
                <a:solidFill>
                  <a:schemeClr val="lt1"/>
                </a:solidFill>
              </a:defRPr>
            </a:lvl2pPr>
            <a:lvl3pPr lvl="2">
              <a:spcBef>
                <a:spcPts val="0"/>
              </a:spcBef>
              <a:spcAft>
                <a:spcPts val="0"/>
              </a:spcAft>
              <a:buClr>
                <a:schemeClr val="lt1"/>
              </a:buClr>
              <a:buSzPts val="3600"/>
              <a:buNone/>
              <a:defRPr>
                <a:solidFill>
                  <a:schemeClr val="lt1"/>
                </a:solidFill>
              </a:defRPr>
            </a:lvl3pPr>
            <a:lvl4pPr lvl="3">
              <a:spcBef>
                <a:spcPts val="0"/>
              </a:spcBef>
              <a:spcAft>
                <a:spcPts val="0"/>
              </a:spcAft>
              <a:buClr>
                <a:schemeClr val="lt1"/>
              </a:buClr>
              <a:buSzPts val="3600"/>
              <a:buNone/>
              <a:defRPr>
                <a:solidFill>
                  <a:schemeClr val="lt1"/>
                </a:solidFill>
              </a:defRPr>
            </a:lvl4pPr>
            <a:lvl5pPr lvl="4">
              <a:spcBef>
                <a:spcPts val="0"/>
              </a:spcBef>
              <a:spcAft>
                <a:spcPts val="0"/>
              </a:spcAft>
              <a:buClr>
                <a:schemeClr val="lt1"/>
              </a:buClr>
              <a:buSzPts val="3600"/>
              <a:buNone/>
              <a:defRPr>
                <a:solidFill>
                  <a:schemeClr val="lt1"/>
                </a:solidFill>
              </a:defRPr>
            </a:lvl5pPr>
            <a:lvl6pPr lvl="5">
              <a:spcBef>
                <a:spcPts val="0"/>
              </a:spcBef>
              <a:spcAft>
                <a:spcPts val="0"/>
              </a:spcAft>
              <a:buClr>
                <a:schemeClr val="lt1"/>
              </a:buClr>
              <a:buSzPts val="3600"/>
              <a:buNone/>
              <a:defRPr>
                <a:solidFill>
                  <a:schemeClr val="lt1"/>
                </a:solidFill>
              </a:defRPr>
            </a:lvl6pPr>
            <a:lvl7pPr lvl="6">
              <a:spcBef>
                <a:spcPts val="0"/>
              </a:spcBef>
              <a:spcAft>
                <a:spcPts val="0"/>
              </a:spcAft>
              <a:buClr>
                <a:schemeClr val="lt1"/>
              </a:buClr>
              <a:buSzPts val="3600"/>
              <a:buNone/>
              <a:defRPr>
                <a:solidFill>
                  <a:schemeClr val="lt1"/>
                </a:solidFill>
              </a:defRPr>
            </a:lvl7pPr>
            <a:lvl8pPr lvl="7">
              <a:spcBef>
                <a:spcPts val="0"/>
              </a:spcBef>
              <a:spcAft>
                <a:spcPts val="0"/>
              </a:spcAft>
              <a:buClr>
                <a:schemeClr val="lt1"/>
              </a:buClr>
              <a:buSzPts val="3600"/>
              <a:buNone/>
              <a:defRPr>
                <a:solidFill>
                  <a:schemeClr val="lt1"/>
                </a:solidFill>
              </a:defRPr>
            </a:lvl8pPr>
            <a:lvl9pPr lvl="8">
              <a:spcBef>
                <a:spcPts val="0"/>
              </a:spcBef>
              <a:spcAft>
                <a:spcPts val="0"/>
              </a:spcAft>
              <a:buClr>
                <a:schemeClr val="lt1"/>
              </a:buClr>
              <a:buSzPts val="3600"/>
              <a:buNone/>
              <a:defRPr>
                <a:solidFill>
                  <a:schemeClr val="lt1"/>
                </a:solidFill>
              </a:defRPr>
            </a:lvl9pPr>
          </a:lstStyle>
          <a:p/>
        </p:txBody>
      </p:sp>
      <p:sp>
        <p:nvSpPr>
          <p:cNvPr id="1969" name="Google Shape;1969;p41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970" name="Shape 1970"/>
        <p:cNvGrpSpPr/>
        <p:nvPr/>
      </p:nvGrpSpPr>
      <p:grpSpPr>
        <a:xfrm>
          <a:off x="0" y="0"/>
          <a:ext cx="0" cy="0"/>
          <a:chOff x="0" y="0"/>
          <a:chExt cx="0" cy="0"/>
        </a:xfrm>
      </p:grpSpPr>
      <p:sp>
        <p:nvSpPr>
          <p:cNvPr id="1971" name="Google Shape;1971;p41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3600"/>
              <a:buAutoNum type="alphaLcPeriod"/>
              <a:defRPr/>
            </a:lvl2pPr>
            <a:lvl3pPr lvl="2">
              <a:spcBef>
                <a:spcPts val="0"/>
              </a:spcBef>
              <a:spcAft>
                <a:spcPts val="0"/>
              </a:spcAft>
              <a:buSzPts val="3600"/>
              <a:buAutoNum type="romanLcPeriod"/>
              <a:defRPr/>
            </a:lvl3pPr>
            <a:lvl4pPr lvl="3">
              <a:spcBef>
                <a:spcPts val="0"/>
              </a:spcBef>
              <a:spcAft>
                <a:spcPts val="0"/>
              </a:spcAft>
              <a:buSzPts val="3600"/>
              <a:buAutoNum type="arabicPeriod"/>
              <a:defRPr/>
            </a:lvl4pPr>
            <a:lvl5pPr lvl="4">
              <a:spcBef>
                <a:spcPts val="0"/>
              </a:spcBef>
              <a:spcAft>
                <a:spcPts val="0"/>
              </a:spcAft>
              <a:buSzPts val="3600"/>
              <a:buAutoNum type="alphaLcPeriod"/>
              <a:defRPr/>
            </a:lvl5pPr>
            <a:lvl6pPr lvl="5">
              <a:spcBef>
                <a:spcPts val="0"/>
              </a:spcBef>
              <a:spcAft>
                <a:spcPts val="0"/>
              </a:spcAft>
              <a:buSzPts val="3600"/>
              <a:buAutoNum type="romanLcPeriod"/>
              <a:defRPr/>
            </a:lvl6pPr>
            <a:lvl7pPr lvl="6">
              <a:spcBef>
                <a:spcPts val="0"/>
              </a:spcBef>
              <a:spcAft>
                <a:spcPts val="0"/>
              </a:spcAft>
              <a:buSzPts val="3600"/>
              <a:buAutoNum type="arabicPeriod"/>
              <a:defRPr/>
            </a:lvl7pPr>
            <a:lvl8pPr lvl="7">
              <a:spcBef>
                <a:spcPts val="0"/>
              </a:spcBef>
              <a:spcAft>
                <a:spcPts val="0"/>
              </a:spcAft>
              <a:buSzPts val="3600"/>
              <a:buAutoNum type="alphaLcPeriod"/>
              <a:defRPr/>
            </a:lvl8pPr>
            <a:lvl9pPr lvl="8">
              <a:spcBef>
                <a:spcPts val="0"/>
              </a:spcBef>
              <a:spcAft>
                <a:spcPts val="0"/>
              </a:spcAft>
              <a:buSzPts val="3600"/>
              <a:buAutoNum type="romanLcPeriod"/>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972" name="Shape 1972"/>
        <p:cNvGrpSpPr/>
        <p:nvPr/>
      </p:nvGrpSpPr>
      <p:grpSpPr>
        <a:xfrm>
          <a:off x="0" y="0"/>
          <a:ext cx="0" cy="0"/>
          <a:chOff x="0" y="0"/>
          <a:chExt cx="0" cy="0"/>
        </a:xfrm>
      </p:grpSpPr>
      <p:sp>
        <p:nvSpPr>
          <p:cNvPr id="1973" name="Google Shape;1973;p41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974" name="Shape 1974"/>
        <p:cNvGrpSpPr/>
        <p:nvPr/>
      </p:nvGrpSpPr>
      <p:grpSpPr>
        <a:xfrm>
          <a:off x="0" y="0"/>
          <a:ext cx="0" cy="0"/>
          <a:chOff x="0" y="0"/>
          <a:chExt cx="0" cy="0"/>
        </a:xfrm>
      </p:grpSpPr>
      <p:sp>
        <p:nvSpPr>
          <p:cNvPr id="1975" name="Google Shape;1975;p41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76" name="Google Shape;1976;p419"/>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977" name="Shape 1977"/>
        <p:cNvGrpSpPr/>
        <p:nvPr/>
      </p:nvGrpSpPr>
      <p:grpSpPr>
        <a:xfrm>
          <a:off x="0" y="0"/>
          <a:ext cx="0" cy="0"/>
          <a:chOff x="0" y="0"/>
          <a:chExt cx="0" cy="0"/>
        </a:xfrm>
      </p:grpSpPr>
      <p:sp>
        <p:nvSpPr>
          <p:cNvPr id="1978" name="Google Shape;1978;p42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79" name="Google Shape;1979;p42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80" name="Google Shape;1980;p42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981" name="Shape 1981"/>
        <p:cNvGrpSpPr/>
        <p:nvPr/>
      </p:nvGrpSpPr>
      <p:grpSpPr>
        <a:xfrm>
          <a:off x="0" y="0"/>
          <a:ext cx="0" cy="0"/>
          <a:chOff x="0" y="0"/>
          <a:chExt cx="0" cy="0"/>
        </a:xfrm>
      </p:grpSpPr>
      <p:sp>
        <p:nvSpPr>
          <p:cNvPr id="1982" name="Google Shape;1982;p421"/>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83" name="Google Shape;1983;p42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984" name="Shape 1984"/>
        <p:cNvGrpSpPr/>
        <p:nvPr/>
      </p:nvGrpSpPr>
      <p:grpSpPr>
        <a:xfrm>
          <a:off x="0" y="0"/>
          <a:ext cx="0" cy="0"/>
          <a:chOff x="0" y="0"/>
          <a:chExt cx="0" cy="0"/>
        </a:xfrm>
      </p:grpSpPr>
      <p:sp>
        <p:nvSpPr>
          <p:cNvPr id="1985" name="Google Shape;1985;p422"/>
          <p:cNvSpPr/>
          <p:nvPr>
            <p:ph idx="2" type="pic"/>
          </p:nvPr>
        </p:nvSpPr>
        <p:spPr>
          <a:xfrm>
            <a:off x="4572000" y="91667"/>
            <a:ext cx="4495800" cy="5531700"/>
          </a:xfrm>
          <a:prstGeom prst="roundRect">
            <a:avLst>
              <a:gd fmla="val 16667" name="adj"/>
            </a:avLst>
          </a:prstGeom>
          <a:noFill/>
          <a:ln>
            <a:noFill/>
          </a:ln>
        </p:spPr>
      </p:sp>
      <p:sp>
        <p:nvSpPr>
          <p:cNvPr id="1986" name="Google Shape;1986;p422"/>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87" name="Google Shape;1987;p422"/>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88" name="Google Shape;1988;p422"/>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989" name="Shape 1989"/>
        <p:cNvGrpSpPr/>
        <p:nvPr/>
      </p:nvGrpSpPr>
      <p:grpSpPr>
        <a:xfrm>
          <a:off x="0" y="0"/>
          <a:ext cx="0" cy="0"/>
          <a:chOff x="0" y="0"/>
          <a:chExt cx="0" cy="0"/>
        </a:xfrm>
      </p:grpSpPr>
      <p:sp>
        <p:nvSpPr>
          <p:cNvPr id="1990" name="Google Shape;1990;p42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991" name="Google Shape;1991;p42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92" name="Google Shape;1992;p42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93" name="Google Shape;1993;p42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994" name="Shape 1994"/>
        <p:cNvGrpSpPr/>
        <p:nvPr/>
      </p:nvGrpSpPr>
      <p:grpSpPr>
        <a:xfrm>
          <a:off x="0" y="0"/>
          <a:ext cx="0" cy="0"/>
          <a:chOff x="0" y="0"/>
          <a:chExt cx="0" cy="0"/>
        </a:xfrm>
      </p:grpSpPr>
      <p:sp>
        <p:nvSpPr>
          <p:cNvPr id="1995" name="Google Shape;1995;p42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996" name="Google Shape;1996;p42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997" name="Shape 1997"/>
        <p:cNvGrpSpPr/>
        <p:nvPr/>
      </p:nvGrpSpPr>
      <p:grpSpPr>
        <a:xfrm>
          <a:off x="0" y="0"/>
          <a:ext cx="0" cy="0"/>
          <a:chOff x="0" y="0"/>
          <a:chExt cx="0" cy="0"/>
        </a:xfrm>
      </p:grpSpPr>
      <p:sp>
        <p:nvSpPr>
          <p:cNvPr id="1998" name="Google Shape;1998;p42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CUSTOM_2">
    <p:spTree>
      <p:nvGrpSpPr>
        <p:cNvPr id="200" name="Shape 200"/>
        <p:cNvGrpSpPr/>
        <p:nvPr/>
      </p:nvGrpSpPr>
      <p:grpSpPr>
        <a:xfrm>
          <a:off x="0" y="0"/>
          <a:ext cx="0" cy="0"/>
          <a:chOff x="0" y="0"/>
          <a:chExt cx="0" cy="0"/>
        </a:xfrm>
      </p:grpSpPr>
      <p:sp>
        <p:nvSpPr>
          <p:cNvPr id="201" name="Google Shape;201;p4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02" name="Google Shape;202;p43"/>
          <p:cNvSpPr/>
          <p:nvPr>
            <p:ph idx="2" type="pic"/>
          </p:nvPr>
        </p:nvSpPr>
        <p:spPr>
          <a:xfrm>
            <a:off x="5011488" y="1069667"/>
            <a:ext cx="3218100" cy="3218100"/>
          </a:xfrm>
          <a:prstGeom prst="roundRect">
            <a:avLst>
              <a:gd fmla="val 1254" name="adj"/>
            </a:avLst>
          </a:prstGeom>
          <a:noFill/>
          <a:ln>
            <a:noFill/>
          </a:ln>
        </p:spPr>
      </p:sp>
      <p:sp>
        <p:nvSpPr>
          <p:cNvPr id="203" name="Google Shape;203;p4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04" name="Google Shape;204;p4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sldGuideLst>
    </p:ext>
  </p:extLst>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999" name="Shape 1999"/>
        <p:cNvGrpSpPr/>
        <p:nvPr/>
      </p:nvGrpSpPr>
      <p:grpSpPr>
        <a:xfrm>
          <a:off x="0" y="0"/>
          <a:ext cx="0" cy="0"/>
          <a:chOff x="0" y="0"/>
          <a:chExt cx="0" cy="0"/>
        </a:xfrm>
      </p:grpSpPr>
      <p:sp>
        <p:nvSpPr>
          <p:cNvPr id="2000" name="Google Shape;2000;p426"/>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01" name="Google Shape;2001;p426"/>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2002" name="Google Shape;2002;p42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2003" name="Shape 2003"/>
        <p:cNvGrpSpPr/>
        <p:nvPr/>
      </p:nvGrpSpPr>
      <p:grpSpPr>
        <a:xfrm>
          <a:off x="0" y="0"/>
          <a:ext cx="0" cy="0"/>
          <a:chOff x="0" y="0"/>
          <a:chExt cx="0" cy="0"/>
        </a:xfrm>
      </p:grpSpPr>
      <p:sp>
        <p:nvSpPr>
          <p:cNvPr id="2004" name="Google Shape;2004;p427"/>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005" name="Google Shape;2005;p42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06" name="Google Shape;2006;p427"/>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007" name="Google Shape;2007;p42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008" name="Shape 2008"/>
        <p:cNvGrpSpPr/>
        <p:nvPr/>
      </p:nvGrpSpPr>
      <p:grpSpPr>
        <a:xfrm>
          <a:off x="0" y="0"/>
          <a:ext cx="0" cy="0"/>
          <a:chOff x="0" y="0"/>
          <a:chExt cx="0" cy="0"/>
        </a:xfrm>
      </p:grpSpPr>
      <p:sp>
        <p:nvSpPr>
          <p:cNvPr id="2009" name="Google Shape;2009;p428"/>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10" name="Google Shape;2010;p428"/>
          <p:cNvSpPr/>
          <p:nvPr>
            <p:ph idx="2" type="pic"/>
          </p:nvPr>
        </p:nvSpPr>
        <p:spPr>
          <a:xfrm>
            <a:off x="0" y="0"/>
            <a:ext cx="9144000" cy="2814900"/>
          </a:xfrm>
          <a:prstGeom prst="roundRect">
            <a:avLst>
              <a:gd fmla="val 1254" name="adj"/>
            </a:avLst>
          </a:prstGeom>
          <a:noFill/>
          <a:ln>
            <a:noFill/>
          </a:ln>
        </p:spPr>
      </p:sp>
      <p:sp>
        <p:nvSpPr>
          <p:cNvPr id="2011" name="Google Shape;2011;p428"/>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12" name="Google Shape;2012;p428"/>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13" name="Google Shape;2013;p428"/>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014" name="Shape 2014"/>
        <p:cNvGrpSpPr/>
        <p:nvPr/>
      </p:nvGrpSpPr>
      <p:grpSpPr>
        <a:xfrm>
          <a:off x="0" y="0"/>
          <a:ext cx="0" cy="0"/>
          <a:chOff x="0" y="0"/>
          <a:chExt cx="0" cy="0"/>
        </a:xfrm>
      </p:grpSpPr>
      <p:sp>
        <p:nvSpPr>
          <p:cNvPr id="2015" name="Google Shape;2015;p42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16" name="Google Shape;2016;p42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17" name="Google Shape;2017;p42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018" name="Shape 2018"/>
        <p:cNvGrpSpPr/>
        <p:nvPr/>
      </p:nvGrpSpPr>
      <p:grpSpPr>
        <a:xfrm>
          <a:off x="0" y="0"/>
          <a:ext cx="0" cy="0"/>
          <a:chOff x="0" y="0"/>
          <a:chExt cx="0" cy="0"/>
        </a:xfrm>
      </p:grpSpPr>
      <p:sp>
        <p:nvSpPr>
          <p:cNvPr id="2019" name="Google Shape;2019;p43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20" name="Google Shape;2020;p43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021" name="Shape 2021"/>
        <p:cNvGrpSpPr/>
        <p:nvPr/>
      </p:nvGrpSpPr>
      <p:grpSpPr>
        <a:xfrm>
          <a:off x="0" y="0"/>
          <a:ext cx="0" cy="0"/>
          <a:chOff x="0" y="0"/>
          <a:chExt cx="0" cy="0"/>
        </a:xfrm>
      </p:grpSpPr>
      <p:sp>
        <p:nvSpPr>
          <p:cNvPr id="2022" name="Google Shape;2022;p431"/>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23" name="Google Shape;2023;p43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24" name="Google Shape;2024;p43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25" name="Google Shape;2025;p43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026" name="Shape 2026"/>
        <p:cNvGrpSpPr/>
        <p:nvPr/>
      </p:nvGrpSpPr>
      <p:grpSpPr>
        <a:xfrm>
          <a:off x="0" y="0"/>
          <a:ext cx="0" cy="0"/>
          <a:chOff x="0" y="0"/>
          <a:chExt cx="0" cy="0"/>
        </a:xfrm>
      </p:grpSpPr>
      <p:sp>
        <p:nvSpPr>
          <p:cNvPr id="2027" name="Google Shape;2027;p43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28" name="Google Shape;2028;p43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29" name="Google Shape;2029;p432"/>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030" name="Google Shape;2030;p432"/>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031" name="Google Shape;2031;p432"/>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032" name="Google Shape;2032;p432"/>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033" name="Shape 2033"/>
        <p:cNvGrpSpPr/>
        <p:nvPr/>
      </p:nvGrpSpPr>
      <p:grpSpPr>
        <a:xfrm>
          <a:off x="0" y="0"/>
          <a:ext cx="0" cy="0"/>
          <a:chOff x="0" y="0"/>
          <a:chExt cx="0" cy="0"/>
        </a:xfrm>
      </p:grpSpPr>
      <p:sp>
        <p:nvSpPr>
          <p:cNvPr id="2034" name="Google Shape;2034;p433"/>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35" name="Google Shape;2035;p43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036" name="Shape 2036"/>
        <p:cNvGrpSpPr/>
        <p:nvPr/>
      </p:nvGrpSpPr>
      <p:grpSpPr>
        <a:xfrm>
          <a:off x="0" y="0"/>
          <a:ext cx="0" cy="0"/>
          <a:chOff x="0" y="0"/>
          <a:chExt cx="0" cy="0"/>
        </a:xfrm>
      </p:grpSpPr>
      <p:sp>
        <p:nvSpPr>
          <p:cNvPr id="2037" name="Google Shape;2037;p43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2038" name="Shape 2038"/>
        <p:cNvGrpSpPr/>
        <p:nvPr/>
      </p:nvGrpSpPr>
      <p:grpSpPr>
        <a:xfrm>
          <a:off x="0" y="0"/>
          <a:ext cx="0" cy="0"/>
          <a:chOff x="0" y="0"/>
          <a:chExt cx="0" cy="0"/>
        </a:xfrm>
      </p:grpSpPr>
      <p:sp>
        <p:nvSpPr>
          <p:cNvPr id="2039" name="Google Shape;2039;p43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205" name="Shape 205"/>
        <p:cNvGrpSpPr/>
        <p:nvPr/>
      </p:nvGrpSpPr>
      <p:grpSpPr>
        <a:xfrm>
          <a:off x="0" y="0"/>
          <a:ext cx="0" cy="0"/>
          <a:chOff x="0" y="0"/>
          <a:chExt cx="0" cy="0"/>
        </a:xfrm>
      </p:grpSpPr>
      <p:sp>
        <p:nvSpPr>
          <p:cNvPr id="206" name="Google Shape;206;p44"/>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7" name="Google Shape;207;p4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2040" name="Shape 2040"/>
        <p:cNvGrpSpPr/>
        <p:nvPr/>
      </p:nvGrpSpPr>
      <p:grpSpPr>
        <a:xfrm>
          <a:off x="0" y="0"/>
          <a:ext cx="0" cy="0"/>
          <a:chOff x="0" y="0"/>
          <a:chExt cx="0" cy="0"/>
        </a:xfrm>
      </p:grpSpPr>
      <p:sp>
        <p:nvSpPr>
          <p:cNvPr id="2041" name="Google Shape;2041;p43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42" name="Google Shape;2042;p43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43" name="Google Shape;2043;p43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44" name="Google Shape;2044;p43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2045" name="Shape 2045"/>
        <p:cNvGrpSpPr/>
        <p:nvPr/>
      </p:nvGrpSpPr>
      <p:grpSpPr>
        <a:xfrm>
          <a:off x="0" y="0"/>
          <a:ext cx="0" cy="0"/>
          <a:chOff x="0" y="0"/>
          <a:chExt cx="0" cy="0"/>
        </a:xfrm>
      </p:grpSpPr>
      <p:sp>
        <p:nvSpPr>
          <p:cNvPr id="2046" name="Google Shape;2046;p437"/>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47" name="Google Shape;2047;p43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48" name="Google Shape;2048;p43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49" name="Google Shape;2049;p43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050" name="Shape 2050"/>
        <p:cNvGrpSpPr/>
        <p:nvPr/>
      </p:nvGrpSpPr>
      <p:grpSpPr>
        <a:xfrm>
          <a:off x="0" y="0"/>
          <a:ext cx="0" cy="0"/>
          <a:chOff x="0" y="0"/>
          <a:chExt cx="0" cy="0"/>
        </a:xfrm>
      </p:grpSpPr>
      <p:sp>
        <p:nvSpPr>
          <p:cNvPr id="2051" name="Google Shape;2051;p43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52" name="Google Shape;2052;p43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53" name="Google Shape;2053;p43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054" name="Shape 2054"/>
        <p:cNvGrpSpPr/>
        <p:nvPr/>
      </p:nvGrpSpPr>
      <p:grpSpPr>
        <a:xfrm>
          <a:off x="0" y="0"/>
          <a:ext cx="0" cy="0"/>
          <a:chOff x="0" y="0"/>
          <a:chExt cx="0" cy="0"/>
        </a:xfrm>
      </p:grpSpPr>
      <p:sp>
        <p:nvSpPr>
          <p:cNvPr id="2055" name="Google Shape;2055;p439"/>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56" name="Google Shape;2056;p43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2057" name="Shape 2057"/>
        <p:cNvGrpSpPr/>
        <p:nvPr/>
      </p:nvGrpSpPr>
      <p:grpSpPr>
        <a:xfrm>
          <a:off x="0" y="0"/>
          <a:ext cx="0" cy="0"/>
          <a:chOff x="0" y="0"/>
          <a:chExt cx="0" cy="0"/>
        </a:xfrm>
      </p:grpSpPr>
      <p:sp>
        <p:nvSpPr>
          <p:cNvPr id="2058" name="Google Shape;2058;p44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2059" name="Shape 2059"/>
        <p:cNvGrpSpPr/>
        <p:nvPr/>
      </p:nvGrpSpPr>
      <p:grpSpPr>
        <a:xfrm>
          <a:off x="0" y="0"/>
          <a:ext cx="0" cy="0"/>
          <a:chOff x="0" y="0"/>
          <a:chExt cx="0" cy="0"/>
        </a:xfrm>
      </p:grpSpPr>
      <p:sp>
        <p:nvSpPr>
          <p:cNvPr id="2060" name="Google Shape;2060;p441"/>
          <p:cNvSpPr txBox="1"/>
          <p:nvPr>
            <p:ph type="title"/>
          </p:nvPr>
        </p:nvSpPr>
        <p:spPr>
          <a:xfrm>
            <a:off x="284850" y="317667"/>
            <a:ext cx="6423900" cy="6531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2061" name="Google Shape;2061;p441"/>
          <p:cNvSpPr txBox="1"/>
          <p:nvPr>
            <p:ph idx="12" type="sldNum"/>
          </p:nvPr>
        </p:nvSpPr>
        <p:spPr>
          <a:xfrm>
            <a:off x="8308150" y="5313473"/>
            <a:ext cx="548700" cy="84600"/>
          </a:xfrm>
          <a:prstGeom prst="rect">
            <a:avLst/>
          </a:prstGeom>
          <a:noFill/>
          <a:ln>
            <a:noFill/>
          </a:ln>
        </p:spPr>
        <p:txBody>
          <a:bodyPr anchorCtr="0" anchor="ctr"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062" name="Google Shape;2062;p441"/>
          <p:cNvSpPr txBox="1"/>
          <p:nvPr>
            <p:ph idx="2" type="title"/>
          </p:nvPr>
        </p:nvSpPr>
        <p:spPr>
          <a:xfrm>
            <a:off x="462975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63" name="Google Shape;2063;p441"/>
          <p:cNvSpPr txBox="1"/>
          <p:nvPr>
            <p:ph idx="3" type="title"/>
          </p:nvPr>
        </p:nvSpPr>
        <p:spPr>
          <a:xfrm>
            <a:off x="608610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064" name="Shape 2064"/>
        <p:cNvGrpSpPr/>
        <p:nvPr/>
      </p:nvGrpSpPr>
      <p:grpSpPr>
        <a:xfrm>
          <a:off x="0" y="0"/>
          <a:ext cx="0" cy="0"/>
          <a:chOff x="0" y="0"/>
          <a:chExt cx="0" cy="0"/>
        </a:xfrm>
      </p:grpSpPr>
      <p:sp>
        <p:nvSpPr>
          <p:cNvPr id="2065" name="Google Shape;2065;p44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66" name="Google Shape;2066;p44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067" name="Shape 2067"/>
        <p:cNvGrpSpPr/>
        <p:nvPr/>
      </p:nvGrpSpPr>
      <p:grpSpPr>
        <a:xfrm>
          <a:off x="0" y="0"/>
          <a:ext cx="0" cy="0"/>
          <a:chOff x="0" y="0"/>
          <a:chExt cx="0" cy="0"/>
        </a:xfrm>
      </p:grpSpPr>
      <p:sp>
        <p:nvSpPr>
          <p:cNvPr id="2068" name="Google Shape;2068;p44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069" name="Shape 2069"/>
        <p:cNvGrpSpPr/>
        <p:nvPr/>
      </p:nvGrpSpPr>
      <p:grpSpPr>
        <a:xfrm>
          <a:off x="0" y="0"/>
          <a:ext cx="0" cy="0"/>
          <a:chOff x="0" y="0"/>
          <a:chExt cx="0" cy="0"/>
        </a:xfrm>
      </p:grpSpPr>
      <p:sp>
        <p:nvSpPr>
          <p:cNvPr id="2070" name="Google Shape;2070;p444"/>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071" name="Google Shape;2071;p444"/>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072" name="Google Shape;2072;p444"/>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073" name="Google Shape;2073;p444"/>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074" name="Google Shape;2074;p444"/>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075" name="Shape 2075"/>
        <p:cNvGrpSpPr/>
        <p:nvPr/>
      </p:nvGrpSpPr>
      <p:grpSpPr>
        <a:xfrm>
          <a:off x="0" y="0"/>
          <a:ext cx="0" cy="0"/>
          <a:chOff x="0" y="0"/>
          <a:chExt cx="0" cy="0"/>
        </a:xfrm>
      </p:grpSpPr>
      <p:sp>
        <p:nvSpPr>
          <p:cNvPr id="2076" name="Google Shape;2076;p44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208" name="Shape 208"/>
        <p:cNvGrpSpPr/>
        <p:nvPr/>
      </p:nvGrpSpPr>
      <p:grpSpPr>
        <a:xfrm>
          <a:off x="0" y="0"/>
          <a:ext cx="0" cy="0"/>
          <a:chOff x="0" y="0"/>
          <a:chExt cx="0" cy="0"/>
        </a:xfrm>
      </p:grpSpPr>
      <p:sp>
        <p:nvSpPr>
          <p:cNvPr id="209" name="Google Shape;209;p45"/>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2800"/>
              <a:buAutoNum type="alphaLcPeriod"/>
              <a:defRPr/>
            </a:lvl2pPr>
            <a:lvl3pPr lvl="2">
              <a:spcBef>
                <a:spcPts val="0"/>
              </a:spcBef>
              <a:spcAft>
                <a:spcPts val="0"/>
              </a:spcAft>
              <a:buSzPts val="2800"/>
              <a:buAutoNum type="romanLcPeriod"/>
              <a:defRPr/>
            </a:lvl3pPr>
            <a:lvl4pPr lvl="3">
              <a:spcBef>
                <a:spcPts val="0"/>
              </a:spcBef>
              <a:spcAft>
                <a:spcPts val="0"/>
              </a:spcAft>
              <a:buSzPts val="2800"/>
              <a:buAutoNum type="arabicPeriod"/>
              <a:defRPr/>
            </a:lvl4pPr>
            <a:lvl5pPr lvl="4">
              <a:spcBef>
                <a:spcPts val="0"/>
              </a:spcBef>
              <a:spcAft>
                <a:spcPts val="0"/>
              </a:spcAft>
              <a:buSzPts val="2800"/>
              <a:buAutoNum type="alphaLcPeriod"/>
              <a:defRPr/>
            </a:lvl5pPr>
            <a:lvl6pPr lvl="5">
              <a:spcBef>
                <a:spcPts val="0"/>
              </a:spcBef>
              <a:spcAft>
                <a:spcPts val="0"/>
              </a:spcAft>
              <a:buSzPts val="2800"/>
              <a:buAutoNum type="romanLcPeriod"/>
              <a:defRPr/>
            </a:lvl6pPr>
            <a:lvl7pPr lvl="6">
              <a:spcBef>
                <a:spcPts val="0"/>
              </a:spcBef>
              <a:spcAft>
                <a:spcPts val="0"/>
              </a:spcAft>
              <a:buSzPts val="2800"/>
              <a:buAutoNum type="arabicPeriod"/>
              <a:defRPr/>
            </a:lvl7pPr>
            <a:lvl8pPr lvl="7">
              <a:spcBef>
                <a:spcPts val="0"/>
              </a:spcBef>
              <a:spcAft>
                <a:spcPts val="0"/>
              </a:spcAft>
              <a:buSzPts val="2800"/>
              <a:buAutoNum type="alphaLcPeriod"/>
              <a:defRPr/>
            </a:lvl8pPr>
            <a:lvl9pPr lvl="8">
              <a:spcBef>
                <a:spcPts val="0"/>
              </a:spcBef>
              <a:spcAft>
                <a:spcPts val="0"/>
              </a:spcAft>
              <a:buSzPts val="2800"/>
              <a:buAutoNum type="romanLcPeriod"/>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077" name="Shape 2077"/>
        <p:cNvGrpSpPr/>
        <p:nvPr/>
      </p:nvGrpSpPr>
      <p:grpSpPr>
        <a:xfrm>
          <a:off x="0" y="0"/>
          <a:ext cx="0" cy="0"/>
          <a:chOff x="0" y="0"/>
          <a:chExt cx="0" cy="0"/>
        </a:xfrm>
      </p:grpSpPr>
      <p:sp>
        <p:nvSpPr>
          <p:cNvPr id="2078" name="Google Shape;2078;p44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079" name="Shape 2079"/>
        <p:cNvGrpSpPr/>
        <p:nvPr/>
      </p:nvGrpSpPr>
      <p:grpSpPr>
        <a:xfrm>
          <a:off x="0" y="0"/>
          <a:ext cx="0" cy="0"/>
          <a:chOff x="0" y="0"/>
          <a:chExt cx="0" cy="0"/>
        </a:xfrm>
      </p:grpSpPr>
      <p:sp>
        <p:nvSpPr>
          <p:cNvPr id="2080" name="Google Shape;2080;p44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81" name="Google Shape;2081;p44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082" name="Shape 2082"/>
        <p:cNvGrpSpPr/>
        <p:nvPr/>
      </p:nvGrpSpPr>
      <p:grpSpPr>
        <a:xfrm>
          <a:off x="0" y="0"/>
          <a:ext cx="0" cy="0"/>
          <a:chOff x="0" y="0"/>
          <a:chExt cx="0" cy="0"/>
        </a:xfrm>
      </p:grpSpPr>
      <p:sp>
        <p:nvSpPr>
          <p:cNvPr id="2083" name="Google Shape;2083;p44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84" name="Google Shape;2084;p44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TITLE_ONLY_4">
    <p:spTree>
      <p:nvGrpSpPr>
        <p:cNvPr id="2085" name="Shape 2085"/>
        <p:cNvGrpSpPr/>
        <p:nvPr/>
      </p:nvGrpSpPr>
      <p:grpSpPr>
        <a:xfrm>
          <a:off x="0" y="0"/>
          <a:ext cx="0" cy="0"/>
          <a:chOff x="0" y="0"/>
          <a:chExt cx="0" cy="0"/>
        </a:xfrm>
      </p:grpSpPr>
      <p:sp>
        <p:nvSpPr>
          <p:cNvPr id="2086" name="Google Shape;2086;p44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90" name="Shape 2090"/>
        <p:cNvGrpSpPr/>
        <p:nvPr/>
      </p:nvGrpSpPr>
      <p:grpSpPr>
        <a:xfrm>
          <a:off x="0" y="0"/>
          <a:ext cx="0" cy="0"/>
          <a:chOff x="0" y="0"/>
          <a:chExt cx="0" cy="0"/>
        </a:xfrm>
      </p:grpSpPr>
      <p:pic>
        <p:nvPicPr>
          <p:cNvPr id="2091" name="Google Shape;2091;p451"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2092" name="Google Shape;2092;p451"/>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2093" name="Google Shape;2093;p451"/>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094" name="Google Shape;2094;p451"/>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2095" name="Google Shape;2095;p451"/>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096" name="Google Shape;2096;p451"/>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2097" name="Shape 2097"/>
        <p:cNvGrpSpPr/>
        <p:nvPr/>
      </p:nvGrpSpPr>
      <p:grpSpPr>
        <a:xfrm>
          <a:off x="0" y="0"/>
          <a:ext cx="0" cy="0"/>
          <a:chOff x="0" y="0"/>
          <a:chExt cx="0" cy="0"/>
        </a:xfrm>
      </p:grpSpPr>
      <p:pic>
        <p:nvPicPr>
          <p:cNvPr id="2098" name="Google Shape;2098;p452"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2099" name="Google Shape;2099;p45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2100" name="Google Shape;2100;p45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101" name="Google Shape;2101;p452"/>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102" name="Shape 2102"/>
        <p:cNvGrpSpPr/>
        <p:nvPr/>
      </p:nvGrpSpPr>
      <p:grpSpPr>
        <a:xfrm>
          <a:off x="0" y="0"/>
          <a:ext cx="0" cy="0"/>
          <a:chOff x="0" y="0"/>
          <a:chExt cx="0" cy="0"/>
        </a:xfrm>
      </p:grpSpPr>
      <p:pic>
        <p:nvPicPr>
          <p:cNvPr id="2103" name="Google Shape;2103;p453"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2104" name="Google Shape;2104;p453"/>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105" name="Shape 2105"/>
        <p:cNvGrpSpPr/>
        <p:nvPr/>
      </p:nvGrpSpPr>
      <p:grpSpPr>
        <a:xfrm>
          <a:off x="0" y="0"/>
          <a:ext cx="0" cy="0"/>
          <a:chOff x="0" y="0"/>
          <a:chExt cx="0" cy="0"/>
        </a:xfrm>
      </p:grpSpPr>
      <p:grpSp>
        <p:nvGrpSpPr>
          <p:cNvPr id="2106" name="Google Shape;2106;p454"/>
          <p:cNvGrpSpPr/>
          <p:nvPr/>
        </p:nvGrpSpPr>
        <p:grpSpPr>
          <a:xfrm>
            <a:off x="0" y="0"/>
            <a:ext cx="9143998" cy="5714776"/>
            <a:chOff x="0" y="-2"/>
            <a:chExt cx="10973237" cy="6858005"/>
          </a:xfrm>
        </p:grpSpPr>
        <p:pic>
          <p:nvPicPr>
            <p:cNvPr id="2107" name="Google Shape;2107;p454"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2108" name="Google Shape;2108;p454"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2109" name="Google Shape;2109;p454"/>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110" name="Google Shape;2110;p454"/>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111" name="Google Shape;2111;p454"/>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12" name="Shape 2112"/>
        <p:cNvGrpSpPr/>
        <p:nvPr/>
      </p:nvGrpSpPr>
      <p:grpSpPr>
        <a:xfrm>
          <a:off x="0" y="0"/>
          <a:ext cx="0" cy="0"/>
          <a:chOff x="0" y="0"/>
          <a:chExt cx="0" cy="0"/>
        </a:xfrm>
      </p:grpSpPr>
      <p:sp>
        <p:nvSpPr>
          <p:cNvPr id="2113" name="Google Shape;2113;p455"/>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14" name="Google Shape;2114;p455"/>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2115" name="Shape 2115"/>
        <p:cNvGrpSpPr/>
        <p:nvPr/>
      </p:nvGrpSpPr>
      <p:grpSpPr>
        <a:xfrm>
          <a:off x="0" y="0"/>
          <a:ext cx="0" cy="0"/>
          <a:chOff x="0" y="0"/>
          <a:chExt cx="0" cy="0"/>
        </a:xfrm>
      </p:grpSpPr>
      <p:sp>
        <p:nvSpPr>
          <p:cNvPr id="2116" name="Google Shape;2116;p456"/>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17" name="Google Shape;2117;p456"/>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18" name="Google Shape;2118;p45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10" name="Shape 210"/>
        <p:cNvGrpSpPr/>
        <p:nvPr/>
      </p:nvGrpSpPr>
      <p:grpSpPr>
        <a:xfrm>
          <a:off x="0" y="0"/>
          <a:ext cx="0" cy="0"/>
          <a:chOff x="0" y="0"/>
          <a:chExt cx="0" cy="0"/>
        </a:xfrm>
      </p:grpSpPr>
      <p:pic>
        <p:nvPicPr>
          <p:cNvPr id="211" name="Google Shape;211;p46" title="Mesh Holographic Gradients - Dark Gradient 12.png"/>
          <p:cNvPicPr preferRelativeResize="0"/>
          <p:nvPr/>
        </p:nvPicPr>
        <p:blipFill rotWithShape="1">
          <a:blip r:embed="rId2">
            <a:alphaModFix/>
          </a:blip>
          <a:srcRect b="4261" l="-730" r="-730" t="17839"/>
          <a:stretch/>
        </p:blipFill>
        <p:spPr>
          <a:xfrm>
            <a:off x="-107675" y="0"/>
            <a:ext cx="9359348" cy="5954307"/>
          </a:xfrm>
          <a:prstGeom prst="rect">
            <a:avLst/>
          </a:prstGeom>
          <a:noFill/>
          <a:ln>
            <a:noFill/>
          </a:ln>
        </p:spPr>
      </p:pic>
      <p:sp>
        <p:nvSpPr>
          <p:cNvPr id="212" name="Google Shape;212;p4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3" name="Google Shape;213;p46"/>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9" name="Shape 2119"/>
        <p:cNvGrpSpPr/>
        <p:nvPr/>
      </p:nvGrpSpPr>
      <p:grpSpPr>
        <a:xfrm>
          <a:off x="0" y="0"/>
          <a:ext cx="0" cy="0"/>
          <a:chOff x="0" y="0"/>
          <a:chExt cx="0" cy="0"/>
        </a:xfrm>
      </p:grpSpPr>
      <p:sp>
        <p:nvSpPr>
          <p:cNvPr id="2120" name="Google Shape;2120;p45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2121" name="Shape 2121"/>
        <p:cNvGrpSpPr/>
        <p:nvPr/>
      </p:nvGrpSpPr>
      <p:grpSpPr>
        <a:xfrm>
          <a:off x="0" y="0"/>
          <a:ext cx="0" cy="0"/>
          <a:chOff x="0" y="0"/>
          <a:chExt cx="0" cy="0"/>
        </a:xfrm>
      </p:grpSpPr>
      <p:sp>
        <p:nvSpPr>
          <p:cNvPr id="2122" name="Google Shape;2122;p458"/>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23" name="Google Shape;2123;p45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124" name="Shape 2124"/>
        <p:cNvGrpSpPr/>
        <p:nvPr/>
      </p:nvGrpSpPr>
      <p:grpSpPr>
        <a:xfrm>
          <a:off x="0" y="0"/>
          <a:ext cx="0" cy="0"/>
          <a:chOff x="0" y="0"/>
          <a:chExt cx="0" cy="0"/>
        </a:xfrm>
      </p:grpSpPr>
      <p:sp>
        <p:nvSpPr>
          <p:cNvPr id="2125" name="Google Shape;2125;p459"/>
          <p:cNvSpPr txBox="1"/>
          <p:nvPr>
            <p:ph type="title"/>
          </p:nvPr>
        </p:nvSpPr>
        <p:spPr>
          <a:xfrm>
            <a:off x="1378150" y="500167"/>
            <a:ext cx="6387600" cy="47067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2126" name="Shape 2126"/>
        <p:cNvGrpSpPr/>
        <p:nvPr/>
      </p:nvGrpSpPr>
      <p:grpSpPr>
        <a:xfrm>
          <a:off x="0" y="0"/>
          <a:ext cx="0" cy="0"/>
          <a:chOff x="0" y="0"/>
          <a:chExt cx="0" cy="0"/>
        </a:xfrm>
      </p:grpSpPr>
      <p:sp>
        <p:nvSpPr>
          <p:cNvPr id="2127" name="Google Shape;2127;p460"/>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60"/>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2129" name="Google Shape;2129;p460"/>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2130" name="Google Shape;2130;p460"/>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1" name="Shape 2131"/>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2132" name="Shape 2132"/>
        <p:cNvGrpSpPr/>
        <p:nvPr/>
      </p:nvGrpSpPr>
      <p:grpSpPr>
        <a:xfrm>
          <a:off x="0" y="0"/>
          <a:ext cx="0" cy="0"/>
          <a:chOff x="0" y="0"/>
          <a:chExt cx="0" cy="0"/>
        </a:xfrm>
      </p:grpSpPr>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2133" name="Shape 2133"/>
        <p:cNvGrpSpPr/>
        <p:nvPr/>
      </p:nvGrpSpPr>
      <p:grpSpPr>
        <a:xfrm>
          <a:off x="0" y="0"/>
          <a:ext cx="0" cy="0"/>
          <a:chOff x="0" y="0"/>
          <a:chExt cx="0" cy="0"/>
        </a:xfrm>
      </p:grpSpPr>
      <p:sp>
        <p:nvSpPr>
          <p:cNvPr id="2134" name="Google Shape;2134;p46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
        <p:nvSpPr>
          <p:cNvPr id="2135" name="Google Shape;2135;p463"/>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36" name="Google Shape;2136;p463"/>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37" name="Google Shape;2137;p463"/>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2138" name="Shape 2138"/>
        <p:cNvGrpSpPr/>
        <p:nvPr/>
      </p:nvGrpSpPr>
      <p:grpSpPr>
        <a:xfrm>
          <a:off x="0" y="0"/>
          <a:ext cx="0" cy="0"/>
          <a:chOff x="0" y="0"/>
          <a:chExt cx="0" cy="0"/>
        </a:xfrm>
      </p:grpSpPr>
      <p:sp>
        <p:nvSpPr>
          <p:cNvPr id="2139" name="Google Shape;2139;p464"/>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40" name="Google Shape;2140;p464"/>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41" name="Google Shape;2141;p464"/>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42" name="Google Shape;2142;p464"/>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143" name="Google Shape;2143;p464"/>
          <p:cNvSpPr txBox="1"/>
          <p:nvPr>
            <p:ph idx="4"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2144" name="Shape 2144"/>
        <p:cNvGrpSpPr/>
        <p:nvPr/>
      </p:nvGrpSpPr>
      <p:grpSpPr>
        <a:xfrm>
          <a:off x="0" y="0"/>
          <a:ext cx="0" cy="0"/>
          <a:chOff x="0" y="0"/>
          <a:chExt cx="0" cy="0"/>
        </a:xfrm>
      </p:grpSpPr>
      <p:sp>
        <p:nvSpPr>
          <p:cNvPr id="2145" name="Google Shape;2145;p465"/>
          <p:cNvSpPr txBox="1"/>
          <p:nvPr>
            <p:ph type="title"/>
          </p:nvPr>
        </p:nvSpPr>
        <p:spPr>
          <a:xfrm>
            <a:off x="457200" y="35229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146" name="Google Shape;2146;p465"/>
          <p:cNvSpPr txBox="1"/>
          <p:nvPr>
            <p:ph idx="1" type="subTitle"/>
          </p:nvPr>
        </p:nvSpPr>
        <p:spPr>
          <a:xfrm>
            <a:off x="457200" y="30888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2147" name="Shape 2147"/>
        <p:cNvGrpSpPr/>
        <p:nvPr/>
      </p:nvGrpSpPr>
      <p:grpSpPr>
        <a:xfrm>
          <a:off x="0" y="0"/>
          <a:ext cx="0" cy="0"/>
          <a:chOff x="0" y="0"/>
          <a:chExt cx="0" cy="0"/>
        </a:xfrm>
      </p:grpSpPr>
      <p:sp>
        <p:nvSpPr>
          <p:cNvPr id="2148" name="Google Shape;2148;p466"/>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49" name="Google Shape;2149;p466"/>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14" name="Shape 214"/>
        <p:cNvGrpSpPr/>
        <p:nvPr/>
      </p:nvGrpSpPr>
      <p:grpSpPr>
        <a:xfrm>
          <a:off x="0" y="0"/>
          <a:ext cx="0" cy="0"/>
          <a:chOff x="0" y="0"/>
          <a:chExt cx="0" cy="0"/>
        </a:xfrm>
      </p:grpSpPr>
      <p:sp>
        <p:nvSpPr>
          <p:cNvPr id="215" name="Google Shape;215;p47"/>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16" name="Google Shape;216;p47"/>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7" name="Google Shape;217;p47"/>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8" name="Google Shape;218;p4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2150" name="Shape 2150"/>
        <p:cNvGrpSpPr/>
        <p:nvPr/>
      </p:nvGrpSpPr>
      <p:grpSpPr>
        <a:xfrm>
          <a:off x="0" y="0"/>
          <a:ext cx="0" cy="0"/>
          <a:chOff x="0" y="0"/>
          <a:chExt cx="0" cy="0"/>
        </a:xfrm>
      </p:grpSpPr>
      <p:sp>
        <p:nvSpPr>
          <p:cNvPr id="2151" name="Google Shape;2151;p467"/>
          <p:cNvSpPr/>
          <p:nvPr>
            <p:ph idx="2" type="pic"/>
          </p:nvPr>
        </p:nvSpPr>
        <p:spPr>
          <a:xfrm>
            <a:off x="76200" y="91667"/>
            <a:ext cx="4495800" cy="5531700"/>
          </a:xfrm>
          <a:prstGeom prst="roundRect">
            <a:avLst>
              <a:gd fmla="val 16667" name="adj"/>
            </a:avLst>
          </a:prstGeom>
          <a:noFill/>
          <a:ln>
            <a:noFill/>
          </a:ln>
        </p:spPr>
      </p:sp>
      <p:sp>
        <p:nvSpPr>
          <p:cNvPr id="2152" name="Google Shape;2152;p467"/>
          <p:cNvSpPr txBox="1"/>
          <p:nvPr>
            <p:ph idx="1" type="body"/>
          </p:nvPr>
        </p:nvSpPr>
        <p:spPr>
          <a:xfrm>
            <a:off x="50253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53" name="Google Shape;2153;p467"/>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54" name="Google Shape;2154;p467"/>
          <p:cNvSpPr txBox="1"/>
          <p:nvPr>
            <p:ph type="title"/>
          </p:nvPr>
        </p:nvSpPr>
        <p:spPr>
          <a:xfrm>
            <a:off x="5025300" y="891281"/>
            <a:ext cx="3661500" cy="636300"/>
          </a:xfrm>
          <a:prstGeom prst="rect">
            <a:avLst/>
          </a:prstGeom>
        </p:spPr>
        <p:txBody>
          <a:bodyPr anchorCtr="0" anchor="t"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2155" name="Shape 2155"/>
        <p:cNvGrpSpPr/>
        <p:nvPr/>
      </p:nvGrpSpPr>
      <p:grpSpPr>
        <a:xfrm>
          <a:off x="0" y="0"/>
          <a:ext cx="0" cy="0"/>
          <a:chOff x="0" y="0"/>
          <a:chExt cx="0" cy="0"/>
        </a:xfrm>
      </p:grpSpPr>
      <p:sp>
        <p:nvSpPr>
          <p:cNvPr id="2156" name="Google Shape;2156;p468"/>
          <p:cNvSpPr/>
          <p:nvPr>
            <p:ph idx="2" type="pic"/>
          </p:nvPr>
        </p:nvSpPr>
        <p:spPr>
          <a:xfrm>
            <a:off x="4572000" y="91667"/>
            <a:ext cx="4495800" cy="5531700"/>
          </a:xfrm>
          <a:prstGeom prst="roundRect">
            <a:avLst>
              <a:gd fmla="val 16667" name="adj"/>
            </a:avLst>
          </a:prstGeom>
          <a:noFill/>
          <a:ln>
            <a:noFill/>
          </a:ln>
        </p:spPr>
      </p:sp>
      <p:sp>
        <p:nvSpPr>
          <p:cNvPr id="2157" name="Google Shape;2157;p468"/>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58" name="Google Shape;2158;p468"/>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59" name="Google Shape;2159;p468"/>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2160" name="Shape 2160"/>
        <p:cNvGrpSpPr/>
        <p:nvPr/>
      </p:nvGrpSpPr>
      <p:grpSpPr>
        <a:xfrm>
          <a:off x="0" y="0"/>
          <a:ext cx="0" cy="0"/>
          <a:chOff x="0" y="0"/>
          <a:chExt cx="0" cy="0"/>
        </a:xfrm>
      </p:grpSpPr>
      <p:sp>
        <p:nvSpPr>
          <p:cNvPr id="2161" name="Google Shape;2161;p469"/>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62" name="Google Shape;2162;p469"/>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63" name="Google Shape;2163;p46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2164" name="Shape 2164"/>
        <p:cNvGrpSpPr/>
        <p:nvPr/>
      </p:nvGrpSpPr>
      <p:grpSpPr>
        <a:xfrm>
          <a:off x="0" y="0"/>
          <a:ext cx="0" cy="0"/>
          <a:chOff x="0" y="0"/>
          <a:chExt cx="0" cy="0"/>
        </a:xfrm>
      </p:grpSpPr>
      <p:sp>
        <p:nvSpPr>
          <p:cNvPr id="2165" name="Google Shape;2165;p470"/>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2166" name="Google Shape;2166;p470"/>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67" name="Google Shape;2167;p470"/>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2168" name="Shape 2168"/>
        <p:cNvGrpSpPr/>
        <p:nvPr/>
      </p:nvGrpSpPr>
      <p:grpSpPr>
        <a:xfrm>
          <a:off x="0" y="0"/>
          <a:ext cx="0" cy="0"/>
          <a:chOff x="0" y="0"/>
          <a:chExt cx="0" cy="0"/>
        </a:xfrm>
      </p:grpSpPr>
      <p:sp>
        <p:nvSpPr>
          <p:cNvPr id="2169" name="Google Shape;2169;p471"/>
          <p:cNvSpPr/>
          <p:nvPr>
            <p:ph idx="2" type="pic"/>
          </p:nvPr>
        </p:nvSpPr>
        <p:spPr>
          <a:xfrm>
            <a:off x="0" y="2900000"/>
            <a:ext cx="9144000" cy="2814900"/>
          </a:xfrm>
          <a:prstGeom prst="roundRect">
            <a:avLst>
              <a:gd fmla="val 1254" name="adj"/>
            </a:avLst>
          </a:prstGeom>
          <a:noFill/>
          <a:ln>
            <a:noFill/>
          </a:ln>
        </p:spPr>
      </p:sp>
      <p:sp>
        <p:nvSpPr>
          <p:cNvPr id="2170" name="Google Shape;2170;p471"/>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71" name="Google Shape;2171;p471"/>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72" name="Google Shape;2172;p471"/>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2173" name="Shape 2173"/>
        <p:cNvGrpSpPr/>
        <p:nvPr/>
      </p:nvGrpSpPr>
      <p:grpSpPr>
        <a:xfrm>
          <a:off x="0" y="0"/>
          <a:ext cx="0" cy="0"/>
          <a:chOff x="0" y="0"/>
          <a:chExt cx="0" cy="0"/>
        </a:xfrm>
      </p:grpSpPr>
      <p:sp>
        <p:nvSpPr>
          <p:cNvPr id="2174" name="Google Shape;2174;p472"/>
          <p:cNvSpPr txBox="1"/>
          <p:nvPr>
            <p:ph type="title"/>
          </p:nvPr>
        </p:nvSpPr>
        <p:spPr>
          <a:xfrm>
            <a:off x="457200" y="4138500"/>
            <a:ext cx="5010300" cy="1119300"/>
          </a:xfrm>
          <a:prstGeom prst="rect">
            <a:avLst/>
          </a:prstGeom>
        </p:spPr>
        <p:txBody>
          <a:bodyPr anchorCtr="0" anchor="t" bIns="0" lIns="0" spcFirstLastPara="1" rIns="0" wrap="square" tIns="0">
            <a:sp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175" name="Google Shape;2175;p472"/>
          <p:cNvSpPr txBox="1"/>
          <p:nvPr>
            <p:ph idx="1" type="subTitle"/>
          </p:nvPr>
        </p:nvSpPr>
        <p:spPr>
          <a:xfrm>
            <a:off x="457200" y="3552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2176" name="Shape 2176"/>
        <p:cNvGrpSpPr/>
        <p:nvPr/>
      </p:nvGrpSpPr>
      <p:grpSpPr>
        <a:xfrm>
          <a:off x="0" y="0"/>
          <a:ext cx="0" cy="0"/>
          <a:chOff x="0" y="0"/>
          <a:chExt cx="0" cy="0"/>
        </a:xfrm>
      </p:grpSpPr>
      <p:sp>
        <p:nvSpPr>
          <p:cNvPr id="2177" name="Google Shape;2177;p473"/>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78" name="Google Shape;2178;p473"/>
          <p:cNvSpPr/>
          <p:nvPr>
            <p:ph idx="2" type="pic"/>
          </p:nvPr>
        </p:nvSpPr>
        <p:spPr>
          <a:xfrm>
            <a:off x="0" y="0"/>
            <a:ext cx="9144000" cy="2814900"/>
          </a:xfrm>
          <a:prstGeom prst="roundRect">
            <a:avLst>
              <a:gd fmla="val 1254" name="adj"/>
            </a:avLst>
          </a:prstGeom>
          <a:noFill/>
          <a:ln>
            <a:noFill/>
          </a:ln>
        </p:spPr>
      </p:sp>
      <p:sp>
        <p:nvSpPr>
          <p:cNvPr id="2179" name="Google Shape;2179;p473"/>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0" name="Google Shape;2180;p473"/>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81" name="Google Shape;2181;p473"/>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2182" name="Shape 2182"/>
        <p:cNvGrpSpPr/>
        <p:nvPr/>
      </p:nvGrpSpPr>
      <p:grpSpPr>
        <a:xfrm>
          <a:off x="0" y="0"/>
          <a:ext cx="0" cy="0"/>
          <a:chOff x="0" y="0"/>
          <a:chExt cx="0" cy="0"/>
        </a:xfrm>
      </p:grpSpPr>
      <p:sp>
        <p:nvSpPr>
          <p:cNvPr id="2183" name="Google Shape;2183;p474"/>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84" name="Google Shape;2184;p474"/>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85" name="Google Shape;2185;p474"/>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86" name="Google Shape;2186;p474"/>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87" name="Google Shape;2187;p474"/>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88" name="Google Shape;2188;p474"/>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89" name="Google Shape;2189;p474"/>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2190" name="Shape 2190"/>
        <p:cNvGrpSpPr/>
        <p:nvPr/>
      </p:nvGrpSpPr>
      <p:grpSpPr>
        <a:xfrm>
          <a:off x="0" y="0"/>
          <a:ext cx="0" cy="0"/>
          <a:chOff x="0" y="0"/>
          <a:chExt cx="0" cy="0"/>
        </a:xfrm>
      </p:grpSpPr>
      <p:sp>
        <p:nvSpPr>
          <p:cNvPr id="2191" name="Google Shape;2191;p475"/>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92" name="Google Shape;2192;p475"/>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93" name="Google Shape;2193;p475"/>
          <p:cNvSpPr txBox="1"/>
          <p:nvPr>
            <p:ph idx="2"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94" name="Google Shape;2194;p475"/>
          <p:cNvSpPr txBox="1"/>
          <p:nvPr>
            <p:ph idx="3"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95" name="Google Shape;2195;p475"/>
          <p:cNvSpPr txBox="1"/>
          <p:nvPr>
            <p:ph idx="4"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2196" name="Shape 2196"/>
        <p:cNvGrpSpPr/>
        <p:nvPr/>
      </p:nvGrpSpPr>
      <p:grpSpPr>
        <a:xfrm>
          <a:off x="0" y="0"/>
          <a:ext cx="0" cy="0"/>
          <a:chOff x="0" y="0"/>
          <a:chExt cx="0" cy="0"/>
        </a:xfrm>
      </p:grpSpPr>
      <p:sp>
        <p:nvSpPr>
          <p:cNvPr id="2197" name="Google Shape;2197;p476"/>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98" name="Google Shape;2198;p476"/>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99" name="Google Shape;2199;p476"/>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0" name="Google Shape;2200;p476"/>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1" name="Google Shape;2201;p476"/>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2" name="Google Shape;2202;p476"/>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3" name="Google Shape;2203;p476"/>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4" name="Google Shape;2204;p476"/>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5" name="Google Shape;2205;p476"/>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6" name="Google Shape;2206;p476"/>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19" name="Shape 219"/>
        <p:cNvGrpSpPr/>
        <p:nvPr/>
      </p:nvGrpSpPr>
      <p:grpSpPr>
        <a:xfrm>
          <a:off x="0" y="0"/>
          <a:ext cx="0" cy="0"/>
          <a:chOff x="0" y="0"/>
          <a:chExt cx="0" cy="0"/>
        </a:xfrm>
      </p:grpSpPr>
      <p:sp>
        <p:nvSpPr>
          <p:cNvPr id="220" name="Google Shape;220;p4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1" name="Google Shape;221;p48"/>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2207" name="Shape 2207"/>
        <p:cNvGrpSpPr/>
        <p:nvPr/>
      </p:nvGrpSpPr>
      <p:grpSpPr>
        <a:xfrm>
          <a:off x="0" y="0"/>
          <a:ext cx="0" cy="0"/>
          <a:chOff x="0" y="0"/>
          <a:chExt cx="0" cy="0"/>
        </a:xfrm>
      </p:grpSpPr>
      <p:pic>
        <p:nvPicPr>
          <p:cNvPr id="2208" name="Google Shape;2208;p477"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2209" name="Google Shape;2209;p477"/>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2210" name="Shape 2210"/>
        <p:cNvGrpSpPr/>
        <p:nvPr/>
      </p:nvGrpSpPr>
      <p:grpSpPr>
        <a:xfrm>
          <a:off x="0" y="0"/>
          <a:ext cx="0" cy="0"/>
          <a:chOff x="0" y="0"/>
          <a:chExt cx="0" cy="0"/>
        </a:xfrm>
      </p:grpSpPr>
      <p:pic>
        <p:nvPicPr>
          <p:cNvPr id="2211" name="Google Shape;2211;p478"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2212" name="Google Shape;2212;p478"/>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213" name="Google Shape;2213;p478"/>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2214" name="Shape 2214"/>
        <p:cNvGrpSpPr/>
        <p:nvPr/>
      </p:nvGrpSpPr>
      <p:grpSpPr>
        <a:xfrm>
          <a:off x="0" y="0"/>
          <a:ext cx="0" cy="0"/>
          <a:chOff x="0" y="0"/>
          <a:chExt cx="0" cy="0"/>
        </a:xfrm>
      </p:grpSpPr>
      <p:pic>
        <p:nvPicPr>
          <p:cNvPr id="2215" name="Google Shape;2215;p479"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2216" name="Google Shape;2216;p479"/>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2217" name="Google Shape;2217;p479"/>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218" name="Google Shape;2218;p479"/>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19" name="Google Shape;2219;p479"/>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2220" name="Google Shape;2220;p479"/>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2221" name="Shape 2221"/>
        <p:cNvGrpSpPr/>
        <p:nvPr/>
      </p:nvGrpSpPr>
      <p:grpSpPr>
        <a:xfrm>
          <a:off x="0" y="0"/>
          <a:ext cx="0" cy="0"/>
          <a:chOff x="0" y="0"/>
          <a:chExt cx="0" cy="0"/>
        </a:xfrm>
      </p:grpSpPr>
      <p:sp>
        <p:nvSpPr>
          <p:cNvPr id="2222" name="Google Shape;2222;p480"/>
          <p:cNvSpPr/>
          <p:nvPr>
            <p:ph idx="2" type="pic"/>
          </p:nvPr>
        </p:nvSpPr>
        <p:spPr>
          <a:xfrm>
            <a:off x="457200" y="1524000"/>
            <a:ext cx="1827300" cy="1827300"/>
          </a:xfrm>
          <a:prstGeom prst="roundRect">
            <a:avLst>
              <a:gd fmla="val 4137" name="adj"/>
            </a:avLst>
          </a:prstGeom>
          <a:noFill/>
          <a:ln>
            <a:noFill/>
          </a:ln>
        </p:spPr>
      </p:sp>
      <p:sp>
        <p:nvSpPr>
          <p:cNvPr id="2223" name="Google Shape;2223;p480"/>
          <p:cNvSpPr/>
          <p:nvPr>
            <p:ph idx="3" type="pic"/>
          </p:nvPr>
        </p:nvSpPr>
        <p:spPr>
          <a:xfrm>
            <a:off x="2591313" y="1524000"/>
            <a:ext cx="1827300" cy="1827300"/>
          </a:xfrm>
          <a:prstGeom prst="roundRect">
            <a:avLst>
              <a:gd fmla="val 4137" name="adj"/>
            </a:avLst>
          </a:prstGeom>
          <a:noFill/>
          <a:ln>
            <a:noFill/>
          </a:ln>
        </p:spPr>
      </p:sp>
      <p:sp>
        <p:nvSpPr>
          <p:cNvPr id="2224" name="Google Shape;2224;p480"/>
          <p:cNvSpPr/>
          <p:nvPr>
            <p:ph idx="4" type="pic"/>
          </p:nvPr>
        </p:nvSpPr>
        <p:spPr>
          <a:xfrm>
            <a:off x="4725450" y="1524000"/>
            <a:ext cx="1827300" cy="1827300"/>
          </a:xfrm>
          <a:prstGeom prst="roundRect">
            <a:avLst>
              <a:gd fmla="val 4137" name="adj"/>
            </a:avLst>
          </a:prstGeom>
          <a:noFill/>
          <a:ln>
            <a:noFill/>
          </a:ln>
        </p:spPr>
      </p:sp>
      <p:sp>
        <p:nvSpPr>
          <p:cNvPr id="2225" name="Google Shape;2225;p480"/>
          <p:cNvSpPr/>
          <p:nvPr>
            <p:ph idx="5" type="pic"/>
          </p:nvPr>
        </p:nvSpPr>
        <p:spPr>
          <a:xfrm>
            <a:off x="6859563" y="1524000"/>
            <a:ext cx="1827300" cy="1827300"/>
          </a:xfrm>
          <a:prstGeom prst="roundRect">
            <a:avLst>
              <a:gd fmla="val 4137" name="adj"/>
            </a:avLst>
          </a:prstGeom>
          <a:noFill/>
          <a:ln>
            <a:noFill/>
          </a:ln>
        </p:spPr>
      </p:sp>
      <p:sp>
        <p:nvSpPr>
          <p:cNvPr id="2226" name="Google Shape;2226;p48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227" name="Google Shape;2227;p480"/>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28" name="Google Shape;2228;p480"/>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29" name="Google Shape;2229;p480"/>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30" name="Google Shape;2230;p480"/>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31" name="Google Shape;2231;p480"/>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232" name="Google Shape;2232;p480"/>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233" name="Google Shape;2233;p480"/>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234" name="Google Shape;2234;p480"/>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2235" name="Shape 2235"/>
        <p:cNvGrpSpPr/>
        <p:nvPr/>
      </p:nvGrpSpPr>
      <p:grpSpPr>
        <a:xfrm>
          <a:off x="0" y="0"/>
          <a:ext cx="0" cy="0"/>
          <a:chOff x="0" y="0"/>
          <a:chExt cx="0" cy="0"/>
        </a:xfrm>
      </p:grpSpPr>
      <p:sp>
        <p:nvSpPr>
          <p:cNvPr id="2236" name="Google Shape;2236;p481"/>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2237" name="Google Shape;2237;p481"/>
          <p:cNvSpPr/>
          <p:nvPr>
            <p:ph idx="2" type="pic"/>
          </p:nvPr>
        </p:nvSpPr>
        <p:spPr>
          <a:xfrm flipH="1">
            <a:off x="953803" y="1184556"/>
            <a:ext cx="2664300" cy="3336300"/>
          </a:xfrm>
          <a:prstGeom prst="rect">
            <a:avLst/>
          </a:prstGeom>
          <a:noFill/>
          <a:ln>
            <a:noFill/>
          </a:ln>
        </p:spPr>
      </p:sp>
      <p:sp>
        <p:nvSpPr>
          <p:cNvPr id="2238" name="Google Shape;2238;p481"/>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39" name="Google Shape;2239;p481"/>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40" name="Google Shape;2240;p481"/>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2241" name="Shape 2241"/>
        <p:cNvGrpSpPr/>
        <p:nvPr/>
      </p:nvGrpSpPr>
      <p:grpSpPr>
        <a:xfrm>
          <a:off x="0" y="0"/>
          <a:ext cx="0" cy="0"/>
          <a:chOff x="0" y="0"/>
          <a:chExt cx="0" cy="0"/>
        </a:xfrm>
      </p:grpSpPr>
      <p:sp>
        <p:nvSpPr>
          <p:cNvPr id="2242" name="Google Shape;2242;p48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2243" name="Shape 2243"/>
        <p:cNvGrpSpPr/>
        <p:nvPr/>
      </p:nvGrpSpPr>
      <p:grpSpPr>
        <a:xfrm>
          <a:off x="0" y="0"/>
          <a:ext cx="0" cy="0"/>
          <a:chOff x="0" y="0"/>
          <a:chExt cx="0" cy="0"/>
        </a:xfrm>
      </p:grpSpPr>
      <p:sp>
        <p:nvSpPr>
          <p:cNvPr id="2244" name="Google Shape;2244;p48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45" name="Google Shape;2245;p483"/>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2246" name="Shape 2246"/>
        <p:cNvGrpSpPr/>
        <p:nvPr/>
      </p:nvGrpSpPr>
      <p:grpSpPr>
        <a:xfrm>
          <a:off x="0" y="0"/>
          <a:ext cx="0" cy="0"/>
          <a:chOff x="0" y="0"/>
          <a:chExt cx="0" cy="0"/>
        </a:xfrm>
      </p:grpSpPr>
      <p:sp>
        <p:nvSpPr>
          <p:cNvPr id="2247" name="Google Shape;2247;p484"/>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48" name="Google Shape;2248;p48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2249" name="Shape 2249"/>
        <p:cNvGrpSpPr/>
        <p:nvPr/>
      </p:nvGrpSpPr>
      <p:grpSpPr>
        <a:xfrm>
          <a:off x="0" y="0"/>
          <a:ext cx="0" cy="0"/>
          <a:chOff x="0" y="0"/>
          <a:chExt cx="0" cy="0"/>
        </a:xfrm>
      </p:grpSpPr>
      <p:sp>
        <p:nvSpPr>
          <p:cNvPr id="2250" name="Google Shape;2250;p485"/>
          <p:cNvSpPr/>
          <p:nvPr>
            <p:ph idx="2" type="pic"/>
          </p:nvPr>
        </p:nvSpPr>
        <p:spPr>
          <a:xfrm>
            <a:off x="4572000" y="91667"/>
            <a:ext cx="4495800" cy="5531700"/>
          </a:xfrm>
          <a:prstGeom prst="roundRect">
            <a:avLst>
              <a:gd fmla="val 16667" name="adj"/>
            </a:avLst>
          </a:prstGeom>
          <a:noFill/>
          <a:ln>
            <a:noFill/>
          </a:ln>
        </p:spPr>
      </p:sp>
      <p:sp>
        <p:nvSpPr>
          <p:cNvPr id="2251" name="Google Shape;2251;p485"/>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52" name="Google Shape;2252;p485"/>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53" name="Google Shape;2253;p485"/>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2254" name="Shape 2254"/>
        <p:cNvGrpSpPr/>
        <p:nvPr/>
      </p:nvGrpSpPr>
      <p:grpSpPr>
        <a:xfrm>
          <a:off x="0" y="0"/>
          <a:ext cx="0" cy="0"/>
          <a:chOff x="0" y="0"/>
          <a:chExt cx="0" cy="0"/>
        </a:xfrm>
      </p:grpSpPr>
      <p:sp>
        <p:nvSpPr>
          <p:cNvPr id="2255" name="Google Shape;2255;p48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256" name="Google Shape;2256;p48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57" name="Google Shape;2257;p48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58" name="Google Shape;2258;p48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TITLE_3">
    <p:bg>
      <p:bgPr>
        <a:solidFill>
          <a:schemeClr val="lt2"/>
        </a:solidFill>
      </p:bgPr>
    </p:bg>
    <p:spTree>
      <p:nvGrpSpPr>
        <p:cNvPr id="222" name="Shape 222"/>
        <p:cNvGrpSpPr/>
        <p:nvPr/>
      </p:nvGrpSpPr>
      <p:grpSpPr>
        <a:xfrm>
          <a:off x="0" y="0"/>
          <a:ext cx="0" cy="0"/>
          <a:chOff x="0" y="0"/>
          <a:chExt cx="0" cy="0"/>
        </a:xfrm>
      </p:grpSpPr>
      <p:sp>
        <p:nvSpPr>
          <p:cNvPr id="223" name="Google Shape;223;p49"/>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224" name="Google Shape;224;p49"/>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225" name="Google Shape;225;p4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26" name="Google Shape;226;p49"/>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2259" name="Shape 2259"/>
        <p:cNvGrpSpPr/>
        <p:nvPr/>
      </p:nvGrpSpPr>
      <p:grpSpPr>
        <a:xfrm>
          <a:off x="0" y="0"/>
          <a:ext cx="0" cy="0"/>
          <a:chOff x="0" y="0"/>
          <a:chExt cx="0" cy="0"/>
        </a:xfrm>
      </p:grpSpPr>
      <p:sp>
        <p:nvSpPr>
          <p:cNvPr id="2260" name="Google Shape;2260;p48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261" name="Google Shape;2261;p48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2262" name="Shape 2262"/>
        <p:cNvGrpSpPr/>
        <p:nvPr/>
      </p:nvGrpSpPr>
      <p:grpSpPr>
        <a:xfrm>
          <a:off x="0" y="0"/>
          <a:ext cx="0" cy="0"/>
          <a:chOff x="0" y="0"/>
          <a:chExt cx="0" cy="0"/>
        </a:xfrm>
      </p:grpSpPr>
      <p:sp>
        <p:nvSpPr>
          <p:cNvPr id="2263" name="Google Shape;2263;p48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264" name="Shape 2264"/>
        <p:cNvGrpSpPr/>
        <p:nvPr/>
      </p:nvGrpSpPr>
      <p:grpSpPr>
        <a:xfrm>
          <a:off x="0" y="0"/>
          <a:ext cx="0" cy="0"/>
          <a:chOff x="0" y="0"/>
          <a:chExt cx="0" cy="0"/>
        </a:xfrm>
      </p:grpSpPr>
      <p:sp>
        <p:nvSpPr>
          <p:cNvPr id="2265" name="Google Shape;2265;p489"/>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266" name="Google Shape;2266;p489"/>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2267" name="Google Shape;2267;p48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2268" name="Shape 2268"/>
        <p:cNvGrpSpPr/>
        <p:nvPr/>
      </p:nvGrpSpPr>
      <p:grpSpPr>
        <a:xfrm>
          <a:off x="0" y="0"/>
          <a:ext cx="0" cy="0"/>
          <a:chOff x="0" y="0"/>
          <a:chExt cx="0" cy="0"/>
        </a:xfrm>
      </p:grpSpPr>
      <p:sp>
        <p:nvSpPr>
          <p:cNvPr id="2269" name="Google Shape;2269;p490"/>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270" name="Google Shape;2270;p490"/>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271" name="Google Shape;2271;p490"/>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272" name="Google Shape;2272;p49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273" name="Shape 2273"/>
        <p:cNvGrpSpPr/>
        <p:nvPr/>
      </p:nvGrpSpPr>
      <p:grpSpPr>
        <a:xfrm>
          <a:off x="0" y="0"/>
          <a:ext cx="0" cy="0"/>
          <a:chOff x="0" y="0"/>
          <a:chExt cx="0" cy="0"/>
        </a:xfrm>
      </p:grpSpPr>
      <p:sp>
        <p:nvSpPr>
          <p:cNvPr id="2274" name="Google Shape;2274;p491"/>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75" name="Google Shape;2275;p491"/>
          <p:cNvSpPr/>
          <p:nvPr>
            <p:ph idx="2" type="pic"/>
          </p:nvPr>
        </p:nvSpPr>
        <p:spPr>
          <a:xfrm>
            <a:off x="0" y="0"/>
            <a:ext cx="9144000" cy="2814900"/>
          </a:xfrm>
          <a:prstGeom prst="roundRect">
            <a:avLst>
              <a:gd fmla="val 1254" name="adj"/>
            </a:avLst>
          </a:prstGeom>
          <a:noFill/>
          <a:ln>
            <a:noFill/>
          </a:ln>
        </p:spPr>
      </p:sp>
      <p:sp>
        <p:nvSpPr>
          <p:cNvPr id="2276" name="Google Shape;2276;p491"/>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277" name="Google Shape;2277;p491"/>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78" name="Google Shape;2278;p491"/>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279" name="Shape 2279"/>
        <p:cNvGrpSpPr/>
        <p:nvPr/>
      </p:nvGrpSpPr>
      <p:grpSpPr>
        <a:xfrm>
          <a:off x="0" y="0"/>
          <a:ext cx="0" cy="0"/>
          <a:chOff x="0" y="0"/>
          <a:chExt cx="0" cy="0"/>
        </a:xfrm>
      </p:grpSpPr>
      <p:sp>
        <p:nvSpPr>
          <p:cNvPr id="2280" name="Google Shape;2280;p49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81" name="Google Shape;2281;p49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282" name="Google Shape;2282;p49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283" name="Shape 2283"/>
        <p:cNvGrpSpPr/>
        <p:nvPr/>
      </p:nvGrpSpPr>
      <p:grpSpPr>
        <a:xfrm>
          <a:off x="0" y="0"/>
          <a:ext cx="0" cy="0"/>
          <a:chOff x="0" y="0"/>
          <a:chExt cx="0" cy="0"/>
        </a:xfrm>
      </p:grpSpPr>
      <p:sp>
        <p:nvSpPr>
          <p:cNvPr id="2284" name="Google Shape;2284;p493"/>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285" name="Google Shape;2285;p493"/>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286" name="Shape 2286"/>
        <p:cNvGrpSpPr/>
        <p:nvPr/>
      </p:nvGrpSpPr>
      <p:grpSpPr>
        <a:xfrm>
          <a:off x="0" y="0"/>
          <a:ext cx="0" cy="0"/>
          <a:chOff x="0" y="0"/>
          <a:chExt cx="0" cy="0"/>
        </a:xfrm>
      </p:grpSpPr>
      <p:sp>
        <p:nvSpPr>
          <p:cNvPr id="2287" name="Google Shape;2287;p494"/>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288" name="Google Shape;2288;p49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89" name="Google Shape;2289;p49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290" name="Google Shape;2290;p49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291" name="Shape 2291"/>
        <p:cNvGrpSpPr/>
        <p:nvPr/>
      </p:nvGrpSpPr>
      <p:grpSpPr>
        <a:xfrm>
          <a:off x="0" y="0"/>
          <a:ext cx="0" cy="0"/>
          <a:chOff x="0" y="0"/>
          <a:chExt cx="0" cy="0"/>
        </a:xfrm>
      </p:grpSpPr>
      <p:sp>
        <p:nvSpPr>
          <p:cNvPr id="2292" name="Google Shape;2292;p495"/>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93" name="Google Shape;2293;p495"/>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294" name="Google Shape;2294;p495"/>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295" name="Google Shape;2295;p495"/>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296" name="Google Shape;2296;p495"/>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297" name="Google Shape;2297;p495"/>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298" name="Shape 2298"/>
        <p:cNvGrpSpPr/>
        <p:nvPr/>
      </p:nvGrpSpPr>
      <p:grpSpPr>
        <a:xfrm>
          <a:off x="0" y="0"/>
          <a:ext cx="0" cy="0"/>
          <a:chOff x="0" y="0"/>
          <a:chExt cx="0" cy="0"/>
        </a:xfrm>
      </p:grpSpPr>
      <p:sp>
        <p:nvSpPr>
          <p:cNvPr id="2299" name="Google Shape;2299;p496"/>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300" name="Google Shape;2300;p49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227" name="Shape 227"/>
        <p:cNvGrpSpPr/>
        <p:nvPr/>
      </p:nvGrpSpPr>
      <p:grpSpPr>
        <a:xfrm>
          <a:off x="0" y="0"/>
          <a:ext cx="0" cy="0"/>
          <a:chOff x="0" y="0"/>
          <a:chExt cx="0" cy="0"/>
        </a:xfrm>
      </p:grpSpPr>
      <p:sp>
        <p:nvSpPr>
          <p:cNvPr id="228" name="Google Shape;228;p5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50"/>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0" name="Google Shape;230;p50"/>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301" name="Shape 2301"/>
        <p:cNvGrpSpPr/>
        <p:nvPr/>
      </p:nvGrpSpPr>
      <p:grpSpPr>
        <a:xfrm>
          <a:off x="0" y="0"/>
          <a:ext cx="0" cy="0"/>
          <a:chOff x="0" y="0"/>
          <a:chExt cx="0" cy="0"/>
        </a:xfrm>
      </p:grpSpPr>
      <p:sp>
        <p:nvSpPr>
          <p:cNvPr id="2302" name="Google Shape;2302;p49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303" name="Shape 2303"/>
        <p:cNvGrpSpPr/>
        <p:nvPr/>
      </p:nvGrpSpPr>
      <p:grpSpPr>
        <a:xfrm>
          <a:off x="0" y="0"/>
          <a:ext cx="0" cy="0"/>
          <a:chOff x="0" y="0"/>
          <a:chExt cx="0" cy="0"/>
        </a:xfrm>
      </p:grpSpPr>
      <p:sp>
        <p:nvSpPr>
          <p:cNvPr id="2304" name="Google Shape;2304;p49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305" name="Google Shape;2305;p49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306" name="Google Shape;2306;p49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307" name="Shape 2307"/>
        <p:cNvGrpSpPr/>
        <p:nvPr/>
      </p:nvGrpSpPr>
      <p:grpSpPr>
        <a:xfrm>
          <a:off x="0" y="0"/>
          <a:ext cx="0" cy="0"/>
          <a:chOff x="0" y="0"/>
          <a:chExt cx="0" cy="0"/>
        </a:xfrm>
      </p:grpSpPr>
      <p:sp>
        <p:nvSpPr>
          <p:cNvPr id="2308" name="Google Shape;2308;p499"/>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309" name="Google Shape;2309;p49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310" name="Shape 2310"/>
        <p:cNvGrpSpPr/>
        <p:nvPr/>
      </p:nvGrpSpPr>
      <p:grpSpPr>
        <a:xfrm>
          <a:off x="0" y="0"/>
          <a:ext cx="0" cy="0"/>
          <a:chOff x="0" y="0"/>
          <a:chExt cx="0" cy="0"/>
        </a:xfrm>
      </p:grpSpPr>
      <p:sp>
        <p:nvSpPr>
          <p:cNvPr id="2311" name="Google Shape;2311;p50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312" name="Google Shape;2312;p50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313" name="Shape 2313"/>
        <p:cNvGrpSpPr/>
        <p:nvPr/>
      </p:nvGrpSpPr>
      <p:grpSpPr>
        <a:xfrm>
          <a:off x="0" y="0"/>
          <a:ext cx="0" cy="0"/>
          <a:chOff x="0" y="0"/>
          <a:chExt cx="0" cy="0"/>
        </a:xfrm>
      </p:grpSpPr>
      <p:sp>
        <p:nvSpPr>
          <p:cNvPr id="2314" name="Google Shape;2314;p50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315" name="Shape 2315"/>
        <p:cNvGrpSpPr/>
        <p:nvPr/>
      </p:nvGrpSpPr>
      <p:grpSpPr>
        <a:xfrm>
          <a:off x="0" y="0"/>
          <a:ext cx="0" cy="0"/>
          <a:chOff x="0" y="0"/>
          <a:chExt cx="0" cy="0"/>
        </a:xfrm>
      </p:grpSpPr>
      <p:sp>
        <p:nvSpPr>
          <p:cNvPr id="2316" name="Google Shape;2316;p502"/>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317" name="Google Shape;2317;p502"/>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318" name="Google Shape;2318;p502"/>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319" name="Google Shape;2319;p502"/>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320" name="Google Shape;2320;p502"/>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321" name="Shape 2321"/>
        <p:cNvGrpSpPr/>
        <p:nvPr/>
      </p:nvGrpSpPr>
      <p:grpSpPr>
        <a:xfrm>
          <a:off x="0" y="0"/>
          <a:ext cx="0" cy="0"/>
          <a:chOff x="0" y="0"/>
          <a:chExt cx="0" cy="0"/>
        </a:xfrm>
      </p:grpSpPr>
      <p:sp>
        <p:nvSpPr>
          <p:cNvPr id="2322" name="Google Shape;2322;p50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323" name="Shape 2323"/>
        <p:cNvGrpSpPr/>
        <p:nvPr/>
      </p:nvGrpSpPr>
      <p:grpSpPr>
        <a:xfrm>
          <a:off x="0" y="0"/>
          <a:ext cx="0" cy="0"/>
          <a:chOff x="0" y="0"/>
          <a:chExt cx="0" cy="0"/>
        </a:xfrm>
      </p:grpSpPr>
      <p:sp>
        <p:nvSpPr>
          <p:cNvPr id="2324" name="Google Shape;2324;p50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325" name="Shape 2325"/>
        <p:cNvGrpSpPr/>
        <p:nvPr/>
      </p:nvGrpSpPr>
      <p:grpSpPr>
        <a:xfrm>
          <a:off x="0" y="0"/>
          <a:ext cx="0" cy="0"/>
          <a:chOff x="0" y="0"/>
          <a:chExt cx="0" cy="0"/>
        </a:xfrm>
      </p:grpSpPr>
      <p:sp>
        <p:nvSpPr>
          <p:cNvPr id="2326" name="Google Shape;2326;p505"/>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327" name="Google Shape;2327;p505"/>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328" name="Shape 2328"/>
        <p:cNvGrpSpPr/>
        <p:nvPr/>
      </p:nvGrpSpPr>
      <p:grpSpPr>
        <a:xfrm>
          <a:off x="0" y="0"/>
          <a:ext cx="0" cy="0"/>
          <a:chOff x="0" y="0"/>
          <a:chExt cx="0" cy="0"/>
        </a:xfrm>
      </p:grpSpPr>
      <p:sp>
        <p:nvSpPr>
          <p:cNvPr id="2329" name="Google Shape;2329;p50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330" name="Google Shape;2330;p50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231" name="Shape 231"/>
        <p:cNvGrpSpPr/>
        <p:nvPr/>
      </p:nvGrpSpPr>
      <p:grpSpPr>
        <a:xfrm>
          <a:off x="0" y="0"/>
          <a:ext cx="0" cy="0"/>
          <a:chOff x="0" y="0"/>
          <a:chExt cx="0" cy="0"/>
        </a:xfrm>
      </p:grpSpPr>
      <p:sp>
        <p:nvSpPr>
          <p:cNvPr id="232" name="Google Shape;232;p5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3" name="Google Shape;233;p51"/>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34" name="Google Shape;234;p51"/>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331" name="Shape 2331"/>
        <p:cNvGrpSpPr/>
        <p:nvPr/>
      </p:nvGrpSpPr>
      <p:grpSpPr>
        <a:xfrm>
          <a:off x="0" y="0"/>
          <a:ext cx="0" cy="0"/>
          <a:chOff x="0" y="0"/>
          <a:chExt cx="0" cy="0"/>
        </a:xfrm>
      </p:grpSpPr>
      <p:sp>
        <p:nvSpPr>
          <p:cNvPr id="2332" name="Google Shape;2332;p507"/>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333" name="Google Shape;2333;p507"/>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34" name="Google Shape;2334;p507"/>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35" name="Google Shape;2335;p50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35" name="Shape 235"/>
        <p:cNvGrpSpPr/>
        <p:nvPr/>
      </p:nvGrpSpPr>
      <p:grpSpPr>
        <a:xfrm>
          <a:off x="0" y="0"/>
          <a:ext cx="0" cy="0"/>
          <a:chOff x="0" y="0"/>
          <a:chExt cx="0" cy="0"/>
        </a:xfrm>
      </p:grpSpPr>
      <p:sp>
        <p:nvSpPr>
          <p:cNvPr id="236" name="Google Shape;236;p5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7" name="Google Shape;237;p52"/>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238" name="Shape 238"/>
        <p:cNvGrpSpPr/>
        <p:nvPr/>
      </p:nvGrpSpPr>
      <p:grpSpPr>
        <a:xfrm>
          <a:off x="0" y="0"/>
          <a:ext cx="0" cy="0"/>
          <a:chOff x="0" y="0"/>
          <a:chExt cx="0" cy="0"/>
        </a:xfrm>
      </p:grpSpPr>
      <p:sp>
        <p:nvSpPr>
          <p:cNvPr id="239" name="Google Shape;239;p5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40" name="Google Shape;240;p53"/>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1" name="Google Shape;241;p53"/>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2" name="Google Shape;242;p53"/>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3" name="Google Shape;243;p53"/>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4" name="Google Shape;244;p53"/>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53"/>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53"/>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_1_3">
    <p:bg>
      <p:bgPr>
        <a:solidFill>
          <a:schemeClr val="dk1"/>
        </a:solidFill>
      </p:bgPr>
    </p:bg>
    <p:spTree>
      <p:nvGrpSpPr>
        <p:cNvPr id="247" name="Shape 247"/>
        <p:cNvGrpSpPr/>
        <p:nvPr/>
      </p:nvGrpSpPr>
      <p:grpSpPr>
        <a:xfrm>
          <a:off x="0" y="0"/>
          <a:ext cx="0" cy="0"/>
          <a:chOff x="0" y="0"/>
          <a:chExt cx="0" cy="0"/>
        </a:xfrm>
      </p:grpSpPr>
      <p:sp>
        <p:nvSpPr>
          <p:cNvPr id="248" name="Google Shape;248;p5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49" name="Google Shape;249;p54"/>
          <p:cNvSpPr txBox="1"/>
          <p:nvPr>
            <p:ph type="ctrTitle"/>
          </p:nvPr>
        </p:nvSpPr>
        <p:spPr>
          <a:xfrm>
            <a:off x="1371575" y="2378000"/>
            <a:ext cx="6400800" cy="1392900"/>
          </a:xfrm>
          <a:prstGeom prst="rect">
            <a:avLst/>
          </a:prstGeom>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250" name="Google Shape;250;p54"/>
          <p:cNvSpPr txBox="1"/>
          <p:nvPr>
            <p:ph idx="1" type="subTitle"/>
          </p:nvPr>
        </p:nvSpPr>
        <p:spPr>
          <a:xfrm>
            <a:off x="1371625" y="1944000"/>
            <a:ext cx="6400800" cy="434100"/>
          </a:xfrm>
          <a:prstGeom prst="rect">
            <a:avLst/>
          </a:prstGeom>
        </p:spPr>
        <p:txBody>
          <a:bodyPr anchorCtr="0" anchor="ctr" bIns="0" lIns="0" spcFirstLastPara="1" rIns="0" wrap="square" tIns="0">
            <a:spAutoFit/>
          </a:bodyPr>
          <a:lstStyle>
            <a:lvl1pPr lvl="0"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864">
          <p15:clr>
            <a:srgbClr val="E46962"/>
          </p15:clr>
        </p15:guide>
        <p15:guide id="2" pos="4896">
          <p15:clr>
            <a:srgbClr val="E46962"/>
          </p15:clr>
        </p15:guide>
        <p15:guide id="3" orient="horz" pos="1800">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251" name="Shape 251"/>
        <p:cNvGrpSpPr/>
        <p:nvPr/>
      </p:nvGrpSpPr>
      <p:grpSpPr>
        <a:xfrm>
          <a:off x="0" y="0"/>
          <a:ext cx="0" cy="0"/>
          <a:chOff x="0" y="0"/>
          <a:chExt cx="0" cy="0"/>
        </a:xfrm>
      </p:grpSpPr>
      <p:sp>
        <p:nvSpPr>
          <p:cNvPr id="252" name="Google Shape;252;p5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55"/>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54" name="Google Shape;254;p5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55" name="Shape 255"/>
        <p:cNvGrpSpPr/>
        <p:nvPr/>
      </p:nvGrpSpPr>
      <p:grpSpPr>
        <a:xfrm>
          <a:off x="0" y="0"/>
          <a:ext cx="0" cy="0"/>
          <a:chOff x="0" y="0"/>
          <a:chExt cx="0" cy="0"/>
        </a:xfrm>
      </p:grpSpPr>
      <p:sp>
        <p:nvSpPr>
          <p:cNvPr id="256" name="Google Shape;256;p5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7" name="Google Shape;257;p56"/>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1">
  <p:cSld name="TITLE_AND_TWO_COLUMNS_1_1_1_2">
    <p:spTree>
      <p:nvGrpSpPr>
        <p:cNvPr id="258" name="Shape 258"/>
        <p:cNvGrpSpPr/>
        <p:nvPr/>
      </p:nvGrpSpPr>
      <p:grpSpPr>
        <a:xfrm>
          <a:off x="0" y="0"/>
          <a:ext cx="0" cy="0"/>
          <a:chOff x="0" y="0"/>
          <a:chExt cx="0" cy="0"/>
        </a:xfrm>
      </p:grpSpPr>
      <p:sp>
        <p:nvSpPr>
          <p:cNvPr id="259" name="Google Shape;259;p5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60" name="Google Shape;260;p57"/>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1" name="Google Shape;261;p57"/>
          <p:cNvSpPr txBox="1"/>
          <p:nvPr>
            <p:ph idx="1" type="body"/>
          </p:nvPr>
        </p:nvSpPr>
        <p:spPr>
          <a:xfrm>
            <a:off x="3314406" y="1983972"/>
            <a:ext cx="3936000" cy="596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2" name="Google Shape;262;p57"/>
          <p:cNvSpPr txBox="1"/>
          <p:nvPr>
            <p:ph idx="2" type="body"/>
          </p:nvPr>
        </p:nvSpPr>
        <p:spPr>
          <a:xfrm>
            <a:off x="3314406" y="3673247"/>
            <a:ext cx="3936000" cy="596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3" name="Google Shape;263;p57"/>
          <p:cNvSpPr txBox="1"/>
          <p:nvPr>
            <p:ph idx="3" type="body"/>
          </p:nvPr>
        </p:nvSpPr>
        <p:spPr>
          <a:xfrm>
            <a:off x="3314406" y="4517884"/>
            <a:ext cx="3936000" cy="596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4" name="Google Shape;264;p57"/>
          <p:cNvSpPr txBox="1"/>
          <p:nvPr>
            <p:ph idx="4" type="subTitle"/>
          </p:nvPr>
        </p:nvSpPr>
        <p:spPr>
          <a:xfrm>
            <a:off x="1301106" y="1983972"/>
            <a:ext cx="1951500" cy="5964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57"/>
          <p:cNvSpPr txBox="1"/>
          <p:nvPr>
            <p:ph idx="5" type="subTitle"/>
          </p:nvPr>
        </p:nvSpPr>
        <p:spPr>
          <a:xfrm>
            <a:off x="1301106" y="4517884"/>
            <a:ext cx="1951500" cy="5964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57"/>
          <p:cNvSpPr txBox="1"/>
          <p:nvPr>
            <p:ph idx="6" type="subTitle"/>
          </p:nvPr>
        </p:nvSpPr>
        <p:spPr>
          <a:xfrm>
            <a:off x="1301106" y="2828609"/>
            <a:ext cx="1951500" cy="5964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57"/>
          <p:cNvSpPr txBox="1"/>
          <p:nvPr>
            <p:ph idx="7" type="body"/>
          </p:nvPr>
        </p:nvSpPr>
        <p:spPr>
          <a:xfrm>
            <a:off x="3314406" y="2828609"/>
            <a:ext cx="3936000" cy="596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8" name="Google Shape;268;p57"/>
          <p:cNvSpPr txBox="1"/>
          <p:nvPr>
            <p:ph idx="8" type="subTitle"/>
          </p:nvPr>
        </p:nvSpPr>
        <p:spPr>
          <a:xfrm>
            <a:off x="1301106" y="3673247"/>
            <a:ext cx="1951500" cy="5964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TITLE_4">
    <p:bg>
      <p:bgPr>
        <a:solidFill>
          <a:schemeClr val="lt2"/>
        </a:solidFill>
      </p:bgPr>
    </p:bg>
    <p:spTree>
      <p:nvGrpSpPr>
        <p:cNvPr id="269" name="Shape 269"/>
        <p:cNvGrpSpPr/>
        <p:nvPr/>
      </p:nvGrpSpPr>
      <p:grpSpPr>
        <a:xfrm>
          <a:off x="0" y="0"/>
          <a:ext cx="0" cy="0"/>
          <a:chOff x="0" y="0"/>
          <a:chExt cx="0" cy="0"/>
        </a:xfrm>
      </p:grpSpPr>
      <p:sp>
        <p:nvSpPr>
          <p:cNvPr id="270" name="Google Shape;270;p58"/>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271" name="Google Shape;271;p58"/>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272" name="Google Shape;272;p5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73" name="Google Shape;273;p58"/>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74" name="Shape 274"/>
        <p:cNvGrpSpPr/>
        <p:nvPr/>
      </p:nvGrpSpPr>
      <p:grpSpPr>
        <a:xfrm>
          <a:off x="0" y="0"/>
          <a:ext cx="0" cy="0"/>
          <a:chOff x="0" y="0"/>
          <a:chExt cx="0" cy="0"/>
        </a:xfrm>
      </p:grpSpPr>
      <p:sp>
        <p:nvSpPr>
          <p:cNvPr id="275" name="Google Shape;275;p5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6" name="Google Shape;276;p59"/>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277" name="Shape 277"/>
        <p:cNvGrpSpPr/>
        <p:nvPr/>
      </p:nvGrpSpPr>
      <p:grpSpPr>
        <a:xfrm>
          <a:off x="0" y="0"/>
          <a:ext cx="0" cy="0"/>
          <a:chOff x="0" y="0"/>
          <a:chExt cx="0" cy="0"/>
        </a:xfrm>
      </p:grpSpPr>
      <p:sp>
        <p:nvSpPr>
          <p:cNvPr id="278" name="Google Shape;278;p6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9" name="Google Shape;279;p60"/>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80" name="Google Shape;280;p60"/>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7"/>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 name="Google Shape;36;p7"/>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281" name="Shape 281"/>
        <p:cNvGrpSpPr/>
        <p:nvPr/>
      </p:nvGrpSpPr>
      <p:grpSpPr>
        <a:xfrm>
          <a:off x="0" y="0"/>
          <a:ext cx="0" cy="0"/>
          <a:chOff x="0" y="0"/>
          <a:chExt cx="0" cy="0"/>
        </a:xfrm>
      </p:grpSpPr>
      <p:sp>
        <p:nvSpPr>
          <p:cNvPr id="282" name="Google Shape;282;p61"/>
          <p:cNvSpPr txBox="1"/>
          <p:nvPr>
            <p:ph type="title"/>
          </p:nvPr>
        </p:nvSpPr>
        <p:spPr>
          <a:xfrm>
            <a:off x="607200" y="1111921"/>
            <a:ext cx="3936000" cy="5988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sz="2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3" name="Google Shape;283;p61"/>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4">
  <p:cSld name="TITLE_AND_BODY_6">
    <p:spTree>
      <p:nvGrpSpPr>
        <p:cNvPr id="284" name="Shape 284"/>
        <p:cNvGrpSpPr/>
        <p:nvPr/>
      </p:nvGrpSpPr>
      <p:grpSpPr>
        <a:xfrm>
          <a:off x="0" y="0"/>
          <a:ext cx="0" cy="0"/>
          <a:chOff x="0" y="0"/>
          <a:chExt cx="0" cy="0"/>
        </a:xfrm>
      </p:grpSpPr>
      <p:sp>
        <p:nvSpPr>
          <p:cNvPr id="285" name="Google Shape;285;p6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86" name="Google Shape;286;p6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87" name="Google Shape;287;p6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288" name="Shape 288"/>
        <p:cNvGrpSpPr/>
        <p:nvPr/>
      </p:nvGrpSpPr>
      <p:grpSpPr>
        <a:xfrm>
          <a:off x="0" y="0"/>
          <a:ext cx="0" cy="0"/>
          <a:chOff x="0" y="0"/>
          <a:chExt cx="0" cy="0"/>
        </a:xfrm>
      </p:grpSpPr>
      <p:sp>
        <p:nvSpPr>
          <p:cNvPr id="289" name="Google Shape;289;p63"/>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90" name="Google Shape;290;p63"/>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291" name="Google Shape;291;p63"/>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92" name="Google Shape;292;p63"/>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293" name="Google Shape;293;p63"/>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94" name="Google Shape;294;p63"/>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95" name="Google Shape;295;p63"/>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96" name="Google Shape;296;p63"/>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97" name="Google Shape;297;p63"/>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98" name="Google Shape;298;p63"/>
          <p:cNvSpPr txBox="1"/>
          <p:nvPr>
            <p:ph type="title"/>
          </p:nvPr>
        </p:nvSpPr>
        <p:spPr>
          <a:xfrm>
            <a:off x="436725" y="1368694"/>
            <a:ext cx="4182300" cy="653100"/>
          </a:xfrm>
          <a:prstGeom prst="rect">
            <a:avLst/>
          </a:prstGeom>
        </p:spPr>
        <p:txBody>
          <a:bodyPr anchorCtr="0" anchor="ctr" bIns="0" lIns="0" spcFirstLastPara="1" rIns="0" wrap="square" tIns="0">
            <a:norm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99" name="Google Shape;299;p63"/>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300" name="Google Shape;300;p63"/>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301" name="Google Shape;301;p63"/>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302" name="Shape 302"/>
        <p:cNvGrpSpPr/>
        <p:nvPr/>
      </p:nvGrpSpPr>
      <p:grpSpPr>
        <a:xfrm>
          <a:off x="0" y="0"/>
          <a:ext cx="0" cy="0"/>
          <a:chOff x="0" y="0"/>
          <a:chExt cx="0" cy="0"/>
        </a:xfrm>
      </p:grpSpPr>
      <p:pic>
        <p:nvPicPr>
          <p:cNvPr id="303" name="Google Shape;303;p64"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304" name="Google Shape;304;p64"/>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305" name="Google Shape;305;p64"/>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306" name="Google Shape;306;p64"/>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7" name="Google Shape;307;p64"/>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308" name="Google Shape;308;p64"/>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2">
  <p:cSld name="Cover without logo 2_1_2">
    <p:bg>
      <p:bgPr>
        <a:solidFill>
          <a:srgbClr val="07182C"/>
        </a:solidFill>
      </p:bgPr>
    </p:bg>
    <p:spTree>
      <p:nvGrpSpPr>
        <p:cNvPr id="309" name="Shape 309"/>
        <p:cNvGrpSpPr/>
        <p:nvPr/>
      </p:nvGrpSpPr>
      <p:grpSpPr>
        <a:xfrm>
          <a:off x="0" y="0"/>
          <a:ext cx="0" cy="0"/>
          <a:chOff x="0" y="0"/>
          <a:chExt cx="0" cy="0"/>
        </a:xfrm>
      </p:grpSpPr>
      <p:pic>
        <p:nvPicPr>
          <p:cNvPr id="310" name="Google Shape;310;p65"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311" name="Google Shape;311;p65"/>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312" name="Google Shape;312;p65"/>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3" name="Google Shape;313;p65"/>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314" name="Google Shape;314;p65"/>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 name="Shape 318"/>
        <p:cNvGrpSpPr/>
        <p:nvPr/>
      </p:nvGrpSpPr>
      <p:grpSpPr>
        <a:xfrm>
          <a:off x="0" y="0"/>
          <a:ext cx="0" cy="0"/>
          <a:chOff x="0" y="0"/>
          <a:chExt cx="0" cy="0"/>
        </a:xfrm>
      </p:grpSpPr>
      <p:pic>
        <p:nvPicPr>
          <p:cNvPr id="319" name="Google Shape;319;p67"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320" name="Google Shape;320;p67"/>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321" name="Google Shape;321;p67"/>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322" name="Google Shape;322;p67"/>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323" name="Google Shape;323;p67"/>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24" name="Google Shape;324;p67"/>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325" name="Shape 325"/>
        <p:cNvGrpSpPr/>
        <p:nvPr/>
      </p:nvGrpSpPr>
      <p:grpSpPr>
        <a:xfrm>
          <a:off x="0" y="0"/>
          <a:ext cx="0" cy="0"/>
          <a:chOff x="0" y="0"/>
          <a:chExt cx="0" cy="0"/>
        </a:xfrm>
      </p:grpSpPr>
      <p:pic>
        <p:nvPicPr>
          <p:cNvPr id="326" name="Google Shape;326;p68"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327" name="Google Shape;327;p68"/>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328" name="Google Shape;328;p68"/>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29" name="Google Shape;329;p68"/>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330" name="Shape 330"/>
        <p:cNvGrpSpPr/>
        <p:nvPr/>
      </p:nvGrpSpPr>
      <p:grpSpPr>
        <a:xfrm>
          <a:off x="0" y="0"/>
          <a:ext cx="0" cy="0"/>
          <a:chOff x="0" y="0"/>
          <a:chExt cx="0" cy="0"/>
        </a:xfrm>
      </p:grpSpPr>
      <p:pic>
        <p:nvPicPr>
          <p:cNvPr id="331" name="Google Shape;331;p69"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332" name="Google Shape;332;p69"/>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333" name="Shape 333"/>
        <p:cNvGrpSpPr/>
        <p:nvPr/>
      </p:nvGrpSpPr>
      <p:grpSpPr>
        <a:xfrm>
          <a:off x="0" y="0"/>
          <a:ext cx="0" cy="0"/>
          <a:chOff x="0" y="0"/>
          <a:chExt cx="0" cy="0"/>
        </a:xfrm>
      </p:grpSpPr>
      <p:grpSp>
        <p:nvGrpSpPr>
          <p:cNvPr id="334" name="Google Shape;334;p70"/>
          <p:cNvGrpSpPr/>
          <p:nvPr/>
        </p:nvGrpSpPr>
        <p:grpSpPr>
          <a:xfrm>
            <a:off x="0" y="-1"/>
            <a:ext cx="9144000" cy="5143504"/>
            <a:chOff x="0" y="-2"/>
            <a:chExt cx="12192000" cy="6858005"/>
          </a:xfrm>
        </p:grpSpPr>
        <p:pic>
          <p:nvPicPr>
            <p:cNvPr id="335" name="Google Shape;335;p70"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336" name="Google Shape;336;p70"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337" name="Google Shape;337;p70"/>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338" name="Google Shape;338;p70"/>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339" name="Google Shape;339;p70"/>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0" name="Shape 340"/>
        <p:cNvGrpSpPr/>
        <p:nvPr/>
      </p:nvGrpSpPr>
      <p:grpSpPr>
        <a:xfrm>
          <a:off x="0" y="0"/>
          <a:ext cx="0" cy="0"/>
          <a:chOff x="0" y="0"/>
          <a:chExt cx="0" cy="0"/>
        </a:xfrm>
      </p:grpSpPr>
      <p:sp>
        <p:nvSpPr>
          <p:cNvPr id="341" name="Google Shape;341;p7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2" name="Google Shape;342;p71"/>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43" name="Shape 343"/>
        <p:cNvGrpSpPr/>
        <p:nvPr/>
      </p:nvGrpSpPr>
      <p:grpSpPr>
        <a:xfrm>
          <a:off x="0" y="0"/>
          <a:ext cx="0" cy="0"/>
          <a:chOff x="0" y="0"/>
          <a:chExt cx="0" cy="0"/>
        </a:xfrm>
      </p:grpSpPr>
      <p:sp>
        <p:nvSpPr>
          <p:cNvPr id="344" name="Google Shape;344;p7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5" name="Google Shape;345;p72"/>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46" name="Google Shape;346;p72"/>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7" name="Shape 347"/>
        <p:cNvGrpSpPr/>
        <p:nvPr/>
      </p:nvGrpSpPr>
      <p:grpSpPr>
        <a:xfrm>
          <a:off x="0" y="0"/>
          <a:ext cx="0" cy="0"/>
          <a:chOff x="0" y="0"/>
          <a:chExt cx="0" cy="0"/>
        </a:xfrm>
      </p:grpSpPr>
      <p:sp>
        <p:nvSpPr>
          <p:cNvPr id="348" name="Google Shape;348;p7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49" name="Shape 349"/>
        <p:cNvGrpSpPr/>
        <p:nvPr/>
      </p:nvGrpSpPr>
      <p:grpSpPr>
        <a:xfrm>
          <a:off x="0" y="0"/>
          <a:ext cx="0" cy="0"/>
          <a:chOff x="0" y="0"/>
          <a:chExt cx="0" cy="0"/>
        </a:xfrm>
      </p:grpSpPr>
      <p:sp>
        <p:nvSpPr>
          <p:cNvPr id="350" name="Google Shape;350;p74"/>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1" name="Google Shape;351;p7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75"/>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354" name="Shape 354"/>
        <p:cNvGrpSpPr/>
        <p:nvPr/>
      </p:nvGrpSpPr>
      <p:grpSpPr>
        <a:xfrm>
          <a:off x="0" y="0"/>
          <a:ext cx="0" cy="0"/>
          <a:chOff x="0" y="0"/>
          <a:chExt cx="0" cy="0"/>
        </a:xfrm>
      </p:grpSpPr>
      <p:sp>
        <p:nvSpPr>
          <p:cNvPr id="355" name="Google Shape;355;p76"/>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6"/>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357" name="Google Shape;357;p76"/>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358" name="Google Shape;358;p76"/>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9" name="Shape 359"/>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360" name="Shape 360"/>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361" name="Shape 361"/>
        <p:cNvGrpSpPr/>
        <p:nvPr/>
      </p:nvGrpSpPr>
      <p:grpSpPr>
        <a:xfrm>
          <a:off x="0" y="0"/>
          <a:ext cx="0" cy="0"/>
          <a:chOff x="0" y="0"/>
          <a:chExt cx="0" cy="0"/>
        </a:xfrm>
      </p:grpSpPr>
      <p:sp>
        <p:nvSpPr>
          <p:cNvPr id="362" name="Google Shape;362;p7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63" name="Google Shape;363;p7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4" name="Google Shape;364;p79"/>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65" name="Google Shape;365;p79"/>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366" name="Shape 366"/>
        <p:cNvGrpSpPr/>
        <p:nvPr/>
      </p:nvGrpSpPr>
      <p:grpSpPr>
        <a:xfrm>
          <a:off x="0" y="0"/>
          <a:ext cx="0" cy="0"/>
          <a:chOff x="0" y="0"/>
          <a:chExt cx="0" cy="0"/>
        </a:xfrm>
      </p:grpSpPr>
      <p:sp>
        <p:nvSpPr>
          <p:cNvPr id="367" name="Google Shape;367;p80"/>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8" name="Google Shape;368;p80"/>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69" name="Google Shape;369;p80"/>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0" name="Google Shape;370;p80"/>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71" name="Google Shape;371;p80"/>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372" name="Shape 372"/>
        <p:cNvGrpSpPr/>
        <p:nvPr/>
      </p:nvGrpSpPr>
      <p:grpSpPr>
        <a:xfrm>
          <a:off x="0" y="0"/>
          <a:ext cx="0" cy="0"/>
          <a:chOff x="0" y="0"/>
          <a:chExt cx="0" cy="0"/>
        </a:xfrm>
      </p:grpSpPr>
      <p:sp>
        <p:nvSpPr>
          <p:cNvPr id="373" name="Google Shape;373;p81"/>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374" name="Google Shape;374;p81"/>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375" name="Shape 375"/>
        <p:cNvGrpSpPr/>
        <p:nvPr/>
      </p:nvGrpSpPr>
      <p:grpSpPr>
        <a:xfrm>
          <a:off x="0" y="0"/>
          <a:ext cx="0" cy="0"/>
          <a:chOff x="0" y="0"/>
          <a:chExt cx="0" cy="0"/>
        </a:xfrm>
      </p:grpSpPr>
      <p:sp>
        <p:nvSpPr>
          <p:cNvPr id="376" name="Google Shape;376;p8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77" name="Google Shape;377;p82"/>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378" name="Shape 378"/>
        <p:cNvGrpSpPr/>
        <p:nvPr/>
      </p:nvGrpSpPr>
      <p:grpSpPr>
        <a:xfrm>
          <a:off x="0" y="0"/>
          <a:ext cx="0" cy="0"/>
          <a:chOff x="0" y="0"/>
          <a:chExt cx="0" cy="0"/>
        </a:xfrm>
      </p:grpSpPr>
      <p:sp>
        <p:nvSpPr>
          <p:cNvPr id="379" name="Google Shape;379;p83"/>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80" name="Google Shape;380;p83"/>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81" name="Google Shape;381;p83"/>
          <p:cNvSpPr/>
          <p:nvPr>
            <p:ph idx="2" type="pic"/>
          </p:nvPr>
        </p:nvSpPr>
        <p:spPr>
          <a:xfrm>
            <a:off x="76200" y="91667"/>
            <a:ext cx="4495800" cy="5531700"/>
          </a:xfrm>
          <a:prstGeom prst="roundRect">
            <a:avLst>
              <a:gd fmla="val 16667" name="adj"/>
            </a:avLst>
          </a:prstGeom>
          <a:noFill/>
          <a:ln>
            <a:noFill/>
          </a:ln>
        </p:spPr>
      </p:sp>
      <p:sp>
        <p:nvSpPr>
          <p:cNvPr id="382" name="Google Shape;382;p83"/>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383" name="Shape 383"/>
        <p:cNvGrpSpPr/>
        <p:nvPr/>
      </p:nvGrpSpPr>
      <p:grpSpPr>
        <a:xfrm>
          <a:off x="0" y="0"/>
          <a:ext cx="0" cy="0"/>
          <a:chOff x="0" y="0"/>
          <a:chExt cx="0" cy="0"/>
        </a:xfrm>
      </p:grpSpPr>
      <p:sp>
        <p:nvSpPr>
          <p:cNvPr id="384" name="Google Shape;384;p84"/>
          <p:cNvSpPr/>
          <p:nvPr>
            <p:ph idx="2" type="pic"/>
          </p:nvPr>
        </p:nvSpPr>
        <p:spPr>
          <a:xfrm>
            <a:off x="4572000" y="91667"/>
            <a:ext cx="4495800" cy="5531700"/>
          </a:xfrm>
          <a:prstGeom prst="roundRect">
            <a:avLst>
              <a:gd fmla="val 16667" name="adj"/>
            </a:avLst>
          </a:prstGeom>
          <a:noFill/>
          <a:ln>
            <a:noFill/>
          </a:ln>
        </p:spPr>
      </p:sp>
      <p:sp>
        <p:nvSpPr>
          <p:cNvPr id="385" name="Google Shape;385;p84"/>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86" name="Google Shape;386;p84"/>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87" name="Google Shape;387;p84"/>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388" name="Shape 388"/>
        <p:cNvGrpSpPr/>
        <p:nvPr/>
      </p:nvGrpSpPr>
      <p:grpSpPr>
        <a:xfrm>
          <a:off x="0" y="0"/>
          <a:ext cx="0" cy="0"/>
          <a:chOff x="0" y="0"/>
          <a:chExt cx="0" cy="0"/>
        </a:xfrm>
      </p:grpSpPr>
      <p:sp>
        <p:nvSpPr>
          <p:cNvPr id="389" name="Google Shape;389;p85"/>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0" name="Google Shape;390;p85"/>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1" name="Google Shape;391;p85"/>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392" name="Shape 392"/>
        <p:cNvGrpSpPr/>
        <p:nvPr/>
      </p:nvGrpSpPr>
      <p:grpSpPr>
        <a:xfrm>
          <a:off x="0" y="0"/>
          <a:ext cx="0" cy="0"/>
          <a:chOff x="0" y="0"/>
          <a:chExt cx="0" cy="0"/>
        </a:xfrm>
      </p:grpSpPr>
      <p:sp>
        <p:nvSpPr>
          <p:cNvPr id="393" name="Google Shape;393;p86"/>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394" name="Google Shape;394;p86"/>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5" name="Google Shape;395;p86"/>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396" name="Shape 396"/>
        <p:cNvGrpSpPr/>
        <p:nvPr/>
      </p:nvGrpSpPr>
      <p:grpSpPr>
        <a:xfrm>
          <a:off x="0" y="0"/>
          <a:ext cx="0" cy="0"/>
          <a:chOff x="0" y="0"/>
          <a:chExt cx="0" cy="0"/>
        </a:xfrm>
      </p:grpSpPr>
      <p:sp>
        <p:nvSpPr>
          <p:cNvPr id="397" name="Google Shape;397;p8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98" name="Google Shape;398;p8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399" name="Shape 399"/>
        <p:cNvGrpSpPr/>
        <p:nvPr/>
      </p:nvGrpSpPr>
      <p:grpSpPr>
        <a:xfrm>
          <a:off x="0" y="0"/>
          <a:ext cx="0" cy="0"/>
          <a:chOff x="0" y="0"/>
          <a:chExt cx="0" cy="0"/>
        </a:xfrm>
      </p:grpSpPr>
      <p:sp>
        <p:nvSpPr>
          <p:cNvPr id="400" name="Google Shape;400;p88"/>
          <p:cNvSpPr/>
          <p:nvPr>
            <p:ph idx="2" type="pic"/>
          </p:nvPr>
        </p:nvSpPr>
        <p:spPr>
          <a:xfrm>
            <a:off x="0" y="2900000"/>
            <a:ext cx="9144000" cy="2814900"/>
          </a:xfrm>
          <a:prstGeom prst="roundRect">
            <a:avLst>
              <a:gd fmla="val 1254" name="adj"/>
            </a:avLst>
          </a:prstGeom>
          <a:noFill/>
          <a:ln>
            <a:noFill/>
          </a:ln>
        </p:spPr>
      </p:sp>
      <p:sp>
        <p:nvSpPr>
          <p:cNvPr id="401" name="Google Shape;401;p88"/>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02" name="Google Shape;402;p88"/>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03" name="Google Shape;403;p88"/>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89"/>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406" name="Google Shape;406;p89"/>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407" name="Shape 407"/>
        <p:cNvGrpSpPr/>
        <p:nvPr/>
      </p:nvGrpSpPr>
      <p:grpSpPr>
        <a:xfrm>
          <a:off x="0" y="0"/>
          <a:ext cx="0" cy="0"/>
          <a:chOff x="0" y="0"/>
          <a:chExt cx="0" cy="0"/>
        </a:xfrm>
      </p:grpSpPr>
      <p:sp>
        <p:nvSpPr>
          <p:cNvPr id="408" name="Google Shape;408;p90"/>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09" name="Google Shape;409;p90"/>
          <p:cNvSpPr/>
          <p:nvPr>
            <p:ph idx="2" type="pic"/>
          </p:nvPr>
        </p:nvSpPr>
        <p:spPr>
          <a:xfrm>
            <a:off x="0" y="0"/>
            <a:ext cx="9144000" cy="2814900"/>
          </a:xfrm>
          <a:prstGeom prst="roundRect">
            <a:avLst>
              <a:gd fmla="val 1254" name="adj"/>
            </a:avLst>
          </a:prstGeom>
          <a:noFill/>
          <a:ln>
            <a:noFill/>
          </a:ln>
        </p:spPr>
      </p:sp>
      <p:sp>
        <p:nvSpPr>
          <p:cNvPr id="410" name="Google Shape;410;p90"/>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1" name="Google Shape;411;p90"/>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12" name="Google Shape;412;p90"/>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413" name="Shape 413"/>
        <p:cNvGrpSpPr/>
        <p:nvPr/>
      </p:nvGrpSpPr>
      <p:grpSpPr>
        <a:xfrm>
          <a:off x="0" y="0"/>
          <a:ext cx="0" cy="0"/>
          <a:chOff x="0" y="0"/>
          <a:chExt cx="0" cy="0"/>
        </a:xfrm>
      </p:grpSpPr>
      <p:sp>
        <p:nvSpPr>
          <p:cNvPr id="414" name="Google Shape;414;p91"/>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15" name="Google Shape;415;p91"/>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16" name="Google Shape;416;p91"/>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17" name="Google Shape;417;p91"/>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8" name="Google Shape;418;p91"/>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19" name="Google Shape;419;p91"/>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20" name="Google Shape;420;p91"/>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421" name="Shape 421"/>
        <p:cNvGrpSpPr/>
        <p:nvPr/>
      </p:nvGrpSpPr>
      <p:grpSpPr>
        <a:xfrm>
          <a:off x="0" y="0"/>
          <a:ext cx="0" cy="0"/>
          <a:chOff x="0" y="0"/>
          <a:chExt cx="0" cy="0"/>
        </a:xfrm>
      </p:grpSpPr>
      <p:sp>
        <p:nvSpPr>
          <p:cNvPr id="422" name="Google Shape;422;p92"/>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23" name="Google Shape;423;p92"/>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24" name="Google Shape;424;p92"/>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5" name="Google Shape;425;p92"/>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26" name="Google Shape;426;p92"/>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427" name="Shape 427"/>
        <p:cNvGrpSpPr/>
        <p:nvPr/>
      </p:nvGrpSpPr>
      <p:grpSpPr>
        <a:xfrm>
          <a:off x="0" y="0"/>
          <a:ext cx="0" cy="0"/>
          <a:chOff x="0" y="0"/>
          <a:chExt cx="0" cy="0"/>
        </a:xfrm>
      </p:grpSpPr>
      <p:sp>
        <p:nvSpPr>
          <p:cNvPr id="428" name="Google Shape;428;p9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29" name="Google Shape;429;p93"/>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30" name="Google Shape;430;p93"/>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31" name="Google Shape;431;p93"/>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32" name="Google Shape;432;p93"/>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33" name="Google Shape;433;p93"/>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34" name="Google Shape;434;p93"/>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5" name="Google Shape;435;p93"/>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6" name="Google Shape;436;p93"/>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7" name="Google Shape;437;p93"/>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438" name="Shape 438"/>
        <p:cNvGrpSpPr/>
        <p:nvPr/>
      </p:nvGrpSpPr>
      <p:grpSpPr>
        <a:xfrm>
          <a:off x="0" y="0"/>
          <a:ext cx="0" cy="0"/>
          <a:chOff x="0" y="0"/>
          <a:chExt cx="0" cy="0"/>
        </a:xfrm>
      </p:grpSpPr>
      <p:pic>
        <p:nvPicPr>
          <p:cNvPr id="439" name="Google Shape;439;p94"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440" name="Google Shape;440;p94"/>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441" name="Shape 441"/>
        <p:cNvGrpSpPr/>
        <p:nvPr/>
      </p:nvGrpSpPr>
      <p:grpSpPr>
        <a:xfrm>
          <a:off x="0" y="0"/>
          <a:ext cx="0" cy="0"/>
          <a:chOff x="0" y="0"/>
          <a:chExt cx="0" cy="0"/>
        </a:xfrm>
      </p:grpSpPr>
      <p:sp>
        <p:nvSpPr>
          <p:cNvPr id="442" name="Google Shape;442;p95"/>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43" name="Google Shape;443;p95"/>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4" name="Google Shape;444;p95"/>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445" name="Shape 445"/>
        <p:cNvGrpSpPr/>
        <p:nvPr/>
      </p:nvGrpSpPr>
      <p:grpSpPr>
        <a:xfrm>
          <a:off x="0" y="0"/>
          <a:ext cx="0" cy="0"/>
          <a:chOff x="0" y="0"/>
          <a:chExt cx="0" cy="0"/>
        </a:xfrm>
      </p:grpSpPr>
      <p:sp>
        <p:nvSpPr>
          <p:cNvPr id="446" name="Google Shape;446;p96"/>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47" name="Google Shape;447;p9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8" name="Google Shape;448;p96"/>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id="450" name="Google Shape;450;p97"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451" name="Google Shape;451;p97"/>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52" name="Google Shape;452;p97"/>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453" name="Shape 453"/>
        <p:cNvGrpSpPr/>
        <p:nvPr/>
      </p:nvGrpSpPr>
      <p:grpSpPr>
        <a:xfrm>
          <a:off x="0" y="0"/>
          <a:ext cx="0" cy="0"/>
          <a:chOff x="0" y="0"/>
          <a:chExt cx="0" cy="0"/>
        </a:xfrm>
      </p:grpSpPr>
      <p:pic>
        <p:nvPicPr>
          <p:cNvPr id="454" name="Google Shape;454;p98"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pic>
        <p:nvPicPr>
          <p:cNvPr id="455" name="Google Shape;455;p98"/>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456" name="Google Shape;456;p98"/>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457" name="Google Shape;457;p98"/>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458" name="Google Shape;458;p98"/>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9" name="Google Shape;459;p98"/>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460" name="Shape 460"/>
        <p:cNvGrpSpPr/>
        <p:nvPr/>
      </p:nvGrpSpPr>
      <p:grpSpPr>
        <a:xfrm>
          <a:off x="0" y="0"/>
          <a:ext cx="0" cy="0"/>
          <a:chOff x="0" y="0"/>
          <a:chExt cx="0" cy="0"/>
        </a:xfrm>
      </p:grpSpPr>
      <p:sp>
        <p:nvSpPr>
          <p:cNvPr id="461" name="Google Shape;461;p9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62" name="Google Shape;462;p99"/>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63" name="Google Shape;463;p99"/>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464" name="Google Shape;464;p99"/>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5" name="Google Shape;465;p99"/>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66" name="Google Shape;466;p99"/>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467" name="Google Shape;467;p99"/>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68" name="Google Shape;468;p99"/>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469" name="Google Shape;469;p99"/>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0" name="Google Shape;470;p99"/>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471" name="Shape 471"/>
        <p:cNvGrpSpPr/>
        <p:nvPr/>
      </p:nvGrpSpPr>
      <p:grpSpPr>
        <a:xfrm>
          <a:off x="0" y="0"/>
          <a:ext cx="0" cy="0"/>
          <a:chOff x="0" y="0"/>
          <a:chExt cx="0" cy="0"/>
        </a:xfrm>
      </p:grpSpPr>
      <p:sp>
        <p:nvSpPr>
          <p:cNvPr id="472" name="Google Shape;472;p10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73" name="Google Shape;473;p100"/>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4" name="Google Shape;474;p100"/>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5" name="Google Shape;475;p100"/>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6" name="Google Shape;476;p100"/>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77" name="Google Shape;477;p100"/>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78" name="Google Shape;478;p100"/>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79" name="Google Shape;479;p100"/>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480" name="Shape 480"/>
        <p:cNvGrpSpPr/>
        <p:nvPr/>
      </p:nvGrpSpPr>
      <p:grpSpPr>
        <a:xfrm>
          <a:off x="0" y="0"/>
          <a:ext cx="0" cy="0"/>
          <a:chOff x="0" y="0"/>
          <a:chExt cx="0" cy="0"/>
        </a:xfrm>
      </p:grpSpPr>
      <p:sp>
        <p:nvSpPr>
          <p:cNvPr id="481" name="Google Shape;481;p10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82" name="Google Shape;482;p101"/>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65" Type="http://schemas.openxmlformats.org/officeDocument/2006/relationships/theme" Target="../theme/theme6.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4.xml"/><Relationship Id="rId42" Type="http://schemas.openxmlformats.org/officeDocument/2006/relationships/slideLayout" Target="../slideLayouts/slideLayout106.xml"/><Relationship Id="rId41" Type="http://schemas.openxmlformats.org/officeDocument/2006/relationships/slideLayout" Target="../slideLayouts/slideLayout105.xml"/><Relationship Id="rId44" Type="http://schemas.openxmlformats.org/officeDocument/2006/relationships/slideLayout" Target="../slideLayouts/slideLayout108.xml"/><Relationship Id="rId43" Type="http://schemas.openxmlformats.org/officeDocument/2006/relationships/slideLayout" Target="../slideLayouts/slideLayout107.xml"/><Relationship Id="rId46" Type="http://schemas.openxmlformats.org/officeDocument/2006/relationships/slideLayout" Target="../slideLayouts/slideLayout110.xml"/><Relationship Id="rId45" Type="http://schemas.openxmlformats.org/officeDocument/2006/relationships/slideLayout" Target="../slideLayouts/slideLayout109.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48" Type="http://schemas.openxmlformats.org/officeDocument/2006/relationships/slideLayout" Target="../slideLayouts/slideLayout112.xml"/><Relationship Id="rId47" Type="http://schemas.openxmlformats.org/officeDocument/2006/relationships/slideLayout" Target="../slideLayouts/slideLayout111.xml"/><Relationship Id="rId49" Type="http://schemas.openxmlformats.org/officeDocument/2006/relationships/slideLayout" Target="../slideLayouts/slideLayout113.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31" Type="http://schemas.openxmlformats.org/officeDocument/2006/relationships/slideLayout" Target="../slideLayouts/slideLayout95.xml"/><Relationship Id="rId30" Type="http://schemas.openxmlformats.org/officeDocument/2006/relationships/slideLayout" Target="../slideLayouts/slideLayout94.xml"/><Relationship Id="rId33" Type="http://schemas.openxmlformats.org/officeDocument/2006/relationships/slideLayout" Target="../slideLayouts/slideLayout97.xml"/><Relationship Id="rId32" Type="http://schemas.openxmlformats.org/officeDocument/2006/relationships/slideLayout" Target="../slideLayouts/slideLayout96.xml"/><Relationship Id="rId35" Type="http://schemas.openxmlformats.org/officeDocument/2006/relationships/slideLayout" Target="../slideLayouts/slideLayout99.xml"/><Relationship Id="rId34" Type="http://schemas.openxmlformats.org/officeDocument/2006/relationships/slideLayout" Target="../slideLayouts/slideLayout98.xml"/><Relationship Id="rId37" Type="http://schemas.openxmlformats.org/officeDocument/2006/relationships/slideLayout" Target="../slideLayouts/slideLayout101.xml"/><Relationship Id="rId36" Type="http://schemas.openxmlformats.org/officeDocument/2006/relationships/slideLayout" Target="../slideLayouts/slideLayout100.xml"/><Relationship Id="rId39" Type="http://schemas.openxmlformats.org/officeDocument/2006/relationships/slideLayout" Target="../slideLayouts/slideLayout103.xml"/><Relationship Id="rId38" Type="http://schemas.openxmlformats.org/officeDocument/2006/relationships/slideLayout" Target="../slideLayouts/slideLayout102.xml"/><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29" Type="http://schemas.openxmlformats.org/officeDocument/2006/relationships/slideLayout" Target="../slideLayouts/slideLayout93.xml"/><Relationship Id="rId51" Type="http://schemas.openxmlformats.org/officeDocument/2006/relationships/slideLayout" Target="../slideLayouts/slideLayout115.xml"/><Relationship Id="rId50" Type="http://schemas.openxmlformats.org/officeDocument/2006/relationships/slideLayout" Target="../slideLayouts/slideLayout114.xml"/><Relationship Id="rId53" Type="http://schemas.openxmlformats.org/officeDocument/2006/relationships/slideLayout" Target="../slideLayouts/slideLayout117.xml"/><Relationship Id="rId52" Type="http://schemas.openxmlformats.org/officeDocument/2006/relationships/slideLayout" Target="../slideLayouts/slideLayout116.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54" Type="http://schemas.openxmlformats.org/officeDocument/2006/relationships/theme" Target="../theme/theme7.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7.xml"/><Relationship Id="rId42" Type="http://schemas.openxmlformats.org/officeDocument/2006/relationships/slideLayout" Target="../slideLayouts/slideLayout159.xml"/><Relationship Id="rId41" Type="http://schemas.openxmlformats.org/officeDocument/2006/relationships/slideLayout" Target="../slideLayouts/slideLayout158.xml"/><Relationship Id="rId44" Type="http://schemas.openxmlformats.org/officeDocument/2006/relationships/slideLayout" Target="../slideLayouts/slideLayout161.xml"/><Relationship Id="rId43" Type="http://schemas.openxmlformats.org/officeDocument/2006/relationships/slideLayout" Target="../slideLayouts/slideLayout160.xml"/><Relationship Id="rId46" Type="http://schemas.openxmlformats.org/officeDocument/2006/relationships/slideLayout" Target="../slideLayouts/slideLayout163.xml"/><Relationship Id="rId45" Type="http://schemas.openxmlformats.org/officeDocument/2006/relationships/slideLayout" Target="../slideLayouts/slideLayout162.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48" Type="http://schemas.openxmlformats.org/officeDocument/2006/relationships/slideLayout" Target="../slideLayouts/slideLayout165.xml"/><Relationship Id="rId47" Type="http://schemas.openxmlformats.org/officeDocument/2006/relationships/slideLayout" Target="../slideLayouts/slideLayout164.xml"/><Relationship Id="rId49" Type="http://schemas.openxmlformats.org/officeDocument/2006/relationships/slideLayout" Target="../slideLayouts/slideLayout166.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31" Type="http://schemas.openxmlformats.org/officeDocument/2006/relationships/slideLayout" Target="../slideLayouts/slideLayout148.xml"/><Relationship Id="rId30" Type="http://schemas.openxmlformats.org/officeDocument/2006/relationships/slideLayout" Target="../slideLayouts/slideLayout147.xml"/><Relationship Id="rId33" Type="http://schemas.openxmlformats.org/officeDocument/2006/relationships/slideLayout" Target="../slideLayouts/slideLayout150.xml"/><Relationship Id="rId32" Type="http://schemas.openxmlformats.org/officeDocument/2006/relationships/slideLayout" Target="../slideLayouts/slideLayout149.xml"/><Relationship Id="rId35" Type="http://schemas.openxmlformats.org/officeDocument/2006/relationships/slideLayout" Target="../slideLayouts/slideLayout152.xml"/><Relationship Id="rId34" Type="http://schemas.openxmlformats.org/officeDocument/2006/relationships/slideLayout" Target="../slideLayouts/slideLayout151.xml"/><Relationship Id="rId37" Type="http://schemas.openxmlformats.org/officeDocument/2006/relationships/slideLayout" Target="../slideLayouts/slideLayout154.xml"/><Relationship Id="rId36" Type="http://schemas.openxmlformats.org/officeDocument/2006/relationships/slideLayout" Target="../slideLayouts/slideLayout153.xml"/><Relationship Id="rId39" Type="http://schemas.openxmlformats.org/officeDocument/2006/relationships/slideLayout" Target="../slideLayouts/slideLayout156.xml"/><Relationship Id="rId38" Type="http://schemas.openxmlformats.org/officeDocument/2006/relationships/slideLayout" Target="../slideLayouts/slideLayout155.xml"/><Relationship Id="rId62" Type="http://schemas.openxmlformats.org/officeDocument/2006/relationships/slideLayout" Target="../slideLayouts/slideLayout179.xml"/><Relationship Id="rId61" Type="http://schemas.openxmlformats.org/officeDocument/2006/relationships/slideLayout" Target="../slideLayouts/slideLayout178.xml"/><Relationship Id="rId20" Type="http://schemas.openxmlformats.org/officeDocument/2006/relationships/slideLayout" Target="../slideLayouts/slideLayout137.xml"/><Relationship Id="rId63" Type="http://schemas.openxmlformats.org/officeDocument/2006/relationships/theme" Target="../theme/theme1.xml"/><Relationship Id="rId22" Type="http://schemas.openxmlformats.org/officeDocument/2006/relationships/slideLayout" Target="../slideLayouts/slideLayout139.xml"/><Relationship Id="rId21" Type="http://schemas.openxmlformats.org/officeDocument/2006/relationships/slideLayout" Target="../slideLayouts/slideLayout138.xml"/><Relationship Id="rId24" Type="http://schemas.openxmlformats.org/officeDocument/2006/relationships/slideLayout" Target="../slideLayouts/slideLayout141.xml"/><Relationship Id="rId23" Type="http://schemas.openxmlformats.org/officeDocument/2006/relationships/slideLayout" Target="../slideLayouts/slideLayout140.xml"/><Relationship Id="rId60" Type="http://schemas.openxmlformats.org/officeDocument/2006/relationships/slideLayout" Target="../slideLayouts/slideLayout177.xml"/><Relationship Id="rId26" Type="http://schemas.openxmlformats.org/officeDocument/2006/relationships/slideLayout" Target="../slideLayouts/slideLayout143.xml"/><Relationship Id="rId25" Type="http://schemas.openxmlformats.org/officeDocument/2006/relationships/slideLayout" Target="../slideLayouts/slideLayout142.xml"/><Relationship Id="rId28" Type="http://schemas.openxmlformats.org/officeDocument/2006/relationships/slideLayout" Target="../slideLayouts/slideLayout145.xml"/><Relationship Id="rId27" Type="http://schemas.openxmlformats.org/officeDocument/2006/relationships/slideLayout" Target="../slideLayouts/slideLayout144.xml"/><Relationship Id="rId29" Type="http://schemas.openxmlformats.org/officeDocument/2006/relationships/slideLayout" Target="../slideLayouts/slideLayout146.xml"/><Relationship Id="rId51" Type="http://schemas.openxmlformats.org/officeDocument/2006/relationships/slideLayout" Target="../slideLayouts/slideLayout168.xml"/><Relationship Id="rId50" Type="http://schemas.openxmlformats.org/officeDocument/2006/relationships/slideLayout" Target="../slideLayouts/slideLayout167.xml"/><Relationship Id="rId53" Type="http://schemas.openxmlformats.org/officeDocument/2006/relationships/slideLayout" Target="../slideLayouts/slideLayout170.xml"/><Relationship Id="rId52" Type="http://schemas.openxmlformats.org/officeDocument/2006/relationships/slideLayout" Target="../slideLayouts/slideLayout169.xml"/><Relationship Id="rId11" Type="http://schemas.openxmlformats.org/officeDocument/2006/relationships/slideLayout" Target="../slideLayouts/slideLayout128.xml"/><Relationship Id="rId55" Type="http://schemas.openxmlformats.org/officeDocument/2006/relationships/slideLayout" Target="../slideLayouts/slideLayout172.xml"/><Relationship Id="rId10" Type="http://schemas.openxmlformats.org/officeDocument/2006/relationships/slideLayout" Target="../slideLayouts/slideLayout127.xml"/><Relationship Id="rId54" Type="http://schemas.openxmlformats.org/officeDocument/2006/relationships/slideLayout" Target="../slideLayouts/slideLayout171.xml"/><Relationship Id="rId13" Type="http://schemas.openxmlformats.org/officeDocument/2006/relationships/slideLayout" Target="../slideLayouts/slideLayout130.xml"/><Relationship Id="rId57" Type="http://schemas.openxmlformats.org/officeDocument/2006/relationships/slideLayout" Target="../slideLayouts/slideLayout174.xml"/><Relationship Id="rId12" Type="http://schemas.openxmlformats.org/officeDocument/2006/relationships/slideLayout" Target="../slideLayouts/slideLayout129.xml"/><Relationship Id="rId56" Type="http://schemas.openxmlformats.org/officeDocument/2006/relationships/slideLayout" Target="../slideLayouts/slideLayout173.xml"/><Relationship Id="rId15" Type="http://schemas.openxmlformats.org/officeDocument/2006/relationships/slideLayout" Target="../slideLayouts/slideLayout132.xml"/><Relationship Id="rId59" Type="http://schemas.openxmlformats.org/officeDocument/2006/relationships/slideLayout" Target="../slideLayouts/slideLayout176.xml"/><Relationship Id="rId14" Type="http://schemas.openxmlformats.org/officeDocument/2006/relationships/slideLayout" Target="../slideLayouts/slideLayout131.xml"/><Relationship Id="rId58" Type="http://schemas.openxmlformats.org/officeDocument/2006/relationships/slideLayout" Target="../slideLayouts/slideLayout175.xml"/><Relationship Id="rId17" Type="http://schemas.openxmlformats.org/officeDocument/2006/relationships/slideLayout" Target="../slideLayouts/slideLayout134.xml"/><Relationship Id="rId16" Type="http://schemas.openxmlformats.org/officeDocument/2006/relationships/slideLayout" Target="../slideLayouts/slideLayout133.xml"/><Relationship Id="rId19" Type="http://schemas.openxmlformats.org/officeDocument/2006/relationships/slideLayout" Target="../slideLayouts/slideLayout136.xml"/><Relationship Id="rId18"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19.xml"/><Relationship Id="rId84" Type="http://schemas.openxmlformats.org/officeDocument/2006/relationships/slideLayout" Target="../slideLayouts/slideLayout263.xml"/><Relationship Id="rId83" Type="http://schemas.openxmlformats.org/officeDocument/2006/relationships/slideLayout" Target="../slideLayouts/slideLayout262.xml"/><Relationship Id="rId42" Type="http://schemas.openxmlformats.org/officeDocument/2006/relationships/slideLayout" Target="../slideLayouts/slideLayout221.xml"/><Relationship Id="rId86" Type="http://schemas.openxmlformats.org/officeDocument/2006/relationships/slideLayout" Target="../slideLayouts/slideLayout265.xml"/><Relationship Id="rId41" Type="http://schemas.openxmlformats.org/officeDocument/2006/relationships/slideLayout" Target="../slideLayouts/slideLayout220.xml"/><Relationship Id="rId85" Type="http://schemas.openxmlformats.org/officeDocument/2006/relationships/slideLayout" Target="../slideLayouts/slideLayout264.xml"/><Relationship Id="rId44" Type="http://schemas.openxmlformats.org/officeDocument/2006/relationships/slideLayout" Target="../slideLayouts/slideLayout223.xml"/><Relationship Id="rId88" Type="http://schemas.openxmlformats.org/officeDocument/2006/relationships/slideLayout" Target="../slideLayouts/slideLayout267.xml"/><Relationship Id="rId43" Type="http://schemas.openxmlformats.org/officeDocument/2006/relationships/slideLayout" Target="../slideLayouts/slideLayout222.xml"/><Relationship Id="rId87" Type="http://schemas.openxmlformats.org/officeDocument/2006/relationships/slideLayout" Target="../slideLayouts/slideLayout266.xml"/><Relationship Id="rId46" Type="http://schemas.openxmlformats.org/officeDocument/2006/relationships/slideLayout" Target="../slideLayouts/slideLayout225.xml"/><Relationship Id="rId45" Type="http://schemas.openxmlformats.org/officeDocument/2006/relationships/slideLayout" Target="../slideLayouts/slideLayout224.xml"/><Relationship Id="rId89" Type="http://schemas.openxmlformats.org/officeDocument/2006/relationships/theme" Target="../theme/theme5.xml"/><Relationship Id="rId80" Type="http://schemas.openxmlformats.org/officeDocument/2006/relationships/slideLayout" Target="../slideLayouts/slideLayout259.xml"/><Relationship Id="rId82" Type="http://schemas.openxmlformats.org/officeDocument/2006/relationships/slideLayout" Target="../slideLayouts/slideLayout261.xml"/><Relationship Id="rId81" Type="http://schemas.openxmlformats.org/officeDocument/2006/relationships/slideLayout" Target="../slideLayouts/slideLayout260.xml"/><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48" Type="http://schemas.openxmlformats.org/officeDocument/2006/relationships/slideLayout" Target="../slideLayouts/slideLayout227.xml"/><Relationship Id="rId47" Type="http://schemas.openxmlformats.org/officeDocument/2006/relationships/slideLayout" Target="../slideLayouts/slideLayout226.xml"/><Relationship Id="rId49" Type="http://schemas.openxmlformats.org/officeDocument/2006/relationships/slideLayout" Target="../slideLayouts/slideLayout228.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73" Type="http://schemas.openxmlformats.org/officeDocument/2006/relationships/slideLayout" Target="../slideLayouts/slideLayout252.xml"/><Relationship Id="rId72" Type="http://schemas.openxmlformats.org/officeDocument/2006/relationships/slideLayout" Target="../slideLayouts/slideLayout251.xml"/><Relationship Id="rId31" Type="http://schemas.openxmlformats.org/officeDocument/2006/relationships/slideLayout" Target="../slideLayouts/slideLayout210.xml"/><Relationship Id="rId75" Type="http://schemas.openxmlformats.org/officeDocument/2006/relationships/slideLayout" Target="../slideLayouts/slideLayout254.xml"/><Relationship Id="rId30" Type="http://schemas.openxmlformats.org/officeDocument/2006/relationships/slideLayout" Target="../slideLayouts/slideLayout209.xml"/><Relationship Id="rId74" Type="http://schemas.openxmlformats.org/officeDocument/2006/relationships/slideLayout" Target="../slideLayouts/slideLayout253.xml"/><Relationship Id="rId33" Type="http://schemas.openxmlformats.org/officeDocument/2006/relationships/slideLayout" Target="../slideLayouts/slideLayout212.xml"/><Relationship Id="rId77" Type="http://schemas.openxmlformats.org/officeDocument/2006/relationships/slideLayout" Target="../slideLayouts/slideLayout256.xml"/><Relationship Id="rId32" Type="http://schemas.openxmlformats.org/officeDocument/2006/relationships/slideLayout" Target="../slideLayouts/slideLayout211.xml"/><Relationship Id="rId76" Type="http://schemas.openxmlformats.org/officeDocument/2006/relationships/slideLayout" Target="../slideLayouts/slideLayout255.xml"/><Relationship Id="rId35" Type="http://schemas.openxmlformats.org/officeDocument/2006/relationships/slideLayout" Target="../slideLayouts/slideLayout214.xml"/><Relationship Id="rId79" Type="http://schemas.openxmlformats.org/officeDocument/2006/relationships/slideLayout" Target="../slideLayouts/slideLayout258.xml"/><Relationship Id="rId34" Type="http://schemas.openxmlformats.org/officeDocument/2006/relationships/slideLayout" Target="../slideLayouts/slideLayout213.xml"/><Relationship Id="rId78" Type="http://schemas.openxmlformats.org/officeDocument/2006/relationships/slideLayout" Target="../slideLayouts/slideLayout257.xml"/><Relationship Id="rId71" Type="http://schemas.openxmlformats.org/officeDocument/2006/relationships/slideLayout" Target="../slideLayouts/slideLayout250.xml"/><Relationship Id="rId70" Type="http://schemas.openxmlformats.org/officeDocument/2006/relationships/slideLayout" Target="../slideLayouts/slideLayout249.xml"/><Relationship Id="rId37" Type="http://schemas.openxmlformats.org/officeDocument/2006/relationships/slideLayout" Target="../slideLayouts/slideLayout216.xml"/><Relationship Id="rId36" Type="http://schemas.openxmlformats.org/officeDocument/2006/relationships/slideLayout" Target="../slideLayouts/slideLayout215.xml"/><Relationship Id="rId39" Type="http://schemas.openxmlformats.org/officeDocument/2006/relationships/slideLayout" Target="../slideLayouts/slideLayout218.xml"/><Relationship Id="rId38" Type="http://schemas.openxmlformats.org/officeDocument/2006/relationships/slideLayout" Target="../slideLayouts/slideLayout217.xml"/><Relationship Id="rId62" Type="http://schemas.openxmlformats.org/officeDocument/2006/relationships/slideLayout" Target="../slideLayouts/slideLayout241.xml"/><Relationship Id="rId61" Type="http://schemas.openxmlformats.org/officeDocument/2006/relationships/slideLayout" Target="../slideLayouts/slideLayout240.xml"/><Relationship Id="rId20" Type="http://schemas.openxmlformats.org/officeDocument/2006/relationships/slideLayout" Target="../slideLayouts/slideLayout199.xml"/><Relationship Id="rId64" Type="http://schemas.openxmlformats.org/officeDocument/2006/relationships/slideLayout" Target="../slideLayouts/slideLayout243.xml"/><Relationship Id="rId63" Type="http://schemas.openxmlformats.org/officeDocument/2006/relationships/slideLayout" Target="../slideLayouts/slideLayout242.xml"/><Relationship Id="rId22" Type="http://schemas.openxmlformats.org/officeDocument/2006/relationships/slideLayout" Target="../slideLayouts/slideLayout201.xml"/><Relationship Id="rId66" Type="http://schemas.openxmlformats.org/officeDocument/2006/relationships/slideLayout" Target="../slideLayouts/slideLayout245.xml"/><Relationship Id="rId21" Type="http://schemas.openxmlformats.org/officeDocument/2006/relationships/slideLayout" Target="../slideLayouts/slideLayout200.xml"/><Relationship Id="rId65" Type="http://schemas.openxmlformats.org/officeDocument/2006/relationships/slideLayout" Target="../slideLayouts/slideLayout244.xml"/><Relationship Id="rId24" Type="http://schemas.openxmlformats.org/officeDocument/2006/relationships/slideLayout" Target="../slideLayouts/slideLayout203.xml"/><Relationship Id="rId68" Type="http://schemas.openxmlformats.org/officeDocument/2006/relationships/slideLayout" Target="../slideLayouts/slideLayout247.xml"/><Relationship Id="rId23" Type="http://schemas.openxmlformats.org/officeDocument/2006/relationships/slideLayout" Target="../slideLayouts/slideLayout202.xml"/><Relationship Id="rId67" Type="http://schemas.openxmlformats.org/officeDocument/2006/relationships/slideLayout" Target="../slideLayouts/slideLayout246.xml"/><Relationship Id="rId60" Type="http://schemas.openxmlformats.org/officeDocument/2006/relationships/slideLayout" Target="../slideLayouts/slideLayout239.xml"/><Relationship Id="rId26" Type="http://schemas.openxmlformats.org/officeDocument/2006/relationships/slideLayout" Target="../slideLayouts/slideLayout205.xml"/><Relationship Id="rId25" Type="http://schemas.openxmlformats.org/officeDocument/2006/relationships/slideLayout" Target="../slideLayouts/slideLayout204.xml"/><Relationship Id="rId69" Type="http://schemas.openxmlformats.org/officeDocument/2006/relationships/slideLayout" Target="../slideLayouts/slideLayout248.xml"/><Relationship Id="rId28" Type="http://schemas.openxmlformats.org/officeDocument/2006/relationships/slideLayout" Target="../slideLayouts/slideLayout207.xml"/><Relationship Id="rId27" Type="http://schemas.openxmlformats.org/officeDocument/2006/relationships/slideLayout" Target="../slideLayouts/slideLayout206.xml"/><Relationship Id="rId29" Type="http://schemas.openxmlformats.org/officeDocument/2006/relationships/slideLayout" Target="../slideLayouts/slideLayout208.xml"/><Relationship Id="rId51" Type="http://schemas.openxmlformats.org/officeDocument/2006/relationships/slideLayout" Target="../slideLayouts/slideLayout230.xml"/><Relationship Id="rId50" Type="http://schemas.openxmlformats.org/officeDocument/2006/relationships/slideLayout" Target="../slideLayouts/slideLayout229.xml"/><Relationship Id="rId53" Type="http://schemas.openxmlformats.org/officeDocument/2006/relationships/slideLayout" Target="../slideLayouts/slideLayout232.xml"/><Relationship Id="rId52" Type="http://schemas.openxmlformats.org/officeDocument/2006/relationships/slideLayout" Target="../slideLayouts/slideLayout231.xml"/><Relationship Id="rId11" Type="http://schemas.openxmlformats.org/officeDocument/2006/relationships/slideLayout" Target="../slideLayouts/slideLayout190.xml"/><Relationship Id="rId55" Type="http://schemas.openxmlformats.org/officeDocument/2006/relationships/slideLayout" Target="../slideLayouts/slideLayout234.xml"/><Relationship Id="rId10" Type="http://schemas.openxmlformats.org/officeDocument/2006/relationships/slideLayout" Target="../slideLayouts/slideLayout189.xml"/><Relationship Id="rId54" Type="http://schemas.openxmlformats.org/officeDocument/2006/relationships/slideLayout" Target="../slideLayouts/slideLayout233.xml"/><Relationship Id="rId13" Type="http://schemas.openxmlformats.org/officeDocument/2006/relationships/slideLayout" Target="../slideLayouts/slideLayout192.xml"/><Relationship Id="rId57" Type="http://schemas.openxmlformats.org/officeDocument/2006/relationships/slideLayout" Target="../slideLayouts/slideLayout236.xml"/><Relationship Id="rId12" Type="http://schemas.openxmlformats.org/officeDocument/2006/relationships/slideLayout" Target="../slideLayouts/slideLayout191.xml"/><Relationship Id="rId56" Type="http://schemas.openxmlformats.org/officeDocument/2006/relationships/slideLayout" Target="../slideLayouts/slideLayout235.xml"/><Relationship Id="rId15" Type="http://schemas.openxmlformats.org/officeDocument/2006/relationships/slideLayout" Target="../slideLayouts/slideLayout194.xml"/><Relationship Id="rId59" Type="http://schemas.openxmlformats.org/officeDocument/2006/relationships/slideLayout" Target="../slideLayouts/slideLayout238.xml"/><Relationship Id="rId14" Type="http://schemas.openxmlformats.org/officeDocument/2006/relationships/slideLayout" Target="../slideLayouts/slideLayout193.xml"/><Relationship Id="rId58" Type="http://schemas.openxmlformats.org/officeDocument/2006/relationships/slideLayout" Target="../slideLayouts/slideLayout237.xml"/><Relationship Id="rId17" Type="http://schemas.openxmlformats.org/officeDocument/2006/relationships/slideLayout" Target="../slideLayouts/slideLayout196.xml"/><Relationship Id="rId16" Type="http://schemas.openxmlformats.org/officeDocument/2006/relationships/slideLayout" Target="../slideLayouts/slideLayout195.xml"/><Relationship Id="rId19" Type="http://schemas.openxmlformats.org/officeDocument/2006/relationships/slideLayout" Target="../slideLayouts/slideLayout198.xml"/><Relationship Id="rId18"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307.xml"/><Relationship Id="rId84" Type="http://schemas.openxmlformats.org/officeDocument/2006/relationships/slideLayout" Target="../slideLayouts/slideLayout351.xml"/><Relationship Id="rId83" Type="http://schemas.openxmlformats.org/officeDocument/2006/relationships/slideLayout" Target="../slideLayouts/slideLayout350.xml"/><Relationship Id="rId42" Type="http://schemas.openxmlformats.org/officeDocument/2006/relationships/slideLayout" Target="../slideLayouts/slideLayout309.xml"/><Relationship Id="rId86" Type="http://schemas.openxmlformats.org/officeDocument/2006/relationships/slideLayout" Target="../slideLayouts/slideLayout353.xml"/><Relationship Id="rId41" Type="http://schemas.openxmlformats.org/officeDocument/2006/relationships/slideLayout" Target="../slideLayouts/slideLayout308.xml"/><Relationship Id="rId85" Type="http://schemas.openxmlformats.org/officeDocument/2006/relationships/slideLayout" Target="../slideLayouts/slideLayout352.xml"/><Relationship Id="rId44" Type="http://schemas.openxmlformats.org/officeDocument/2006/relationships/slideLayout" Target="../slideLayouts/slideLayout311.xml"/><Relationship Id="rId88" Type="http://schemas.openxmlformats.org/officeDocument/2006/relationships/slideLayout" Target="../slideLayouts/slideLayout355.xml"/><Relationship Id="rId43" Type="http://schemas.openxmlformats.org/officeDocument/2006/relationships/slideLayout" Target="../slideLayouts/slideLayout310.xml"/><Relationship Id="rId87" Type="http://schemas.openxmlformats.org/officeDocument/2006/relationships/slideLayout" Target="../slideLayouts/slideLayout354.xml"/><Relationship Id="rId46" Type="http://schemas.openxmlformats.org/officeDocument/2006/relationships/slideLayout" Target="../slideLayouts/slideLayout313.xml"/><Relationship Id="rId45" Type="http://schemas.openxmlformats.org/officeDocument/2006/relationships/slideLayout" Target="../slideLayouts/slideLayout312.xml"/><Relationship Id="rId89" Type="http://schemas.openxmlformats.org/officeDocument/2006/relationships/theme" Target="../theme/theme8.xml"/><Relationship Id="rId80" Type="http://schemas.openxmlformats.org/officeDocument/2006/relationships/slideLayout" Target="../slideLayouts/slideLayout347.xml"/><Relationship Id="rId82" Type="http://schemas.openxmlformats.org/officeDocument/2006/relationships/slideLayout" Target="../slideLayouts/slideLayout349.xml"/><Relationship Id="rId81" Type="http://schemas.openxmlformats.org/officeDocument/2006/relationships/slideLayout" Target="../slideLayouts/slideLayout348.xml"/><Relationship Id="rId1" Type="http://schemas.openxmlformats.org/officeDocument/2006/relationships/slideLayout" Target="../slideLayouts/slideLayout268.xml"/><Relationship Id="rId2" Type="http://schemas.openxmlformats.org/officeDocument/2006/relationships/slideLayout" Target="../slideLayouts/slideLayout269.xml"/><Relationship Id="rId3" Type="http://schemas.openxmlformats.org/officeDocument/2006/relationships/slideLayout" Target="../slideLayouts/slideLayout270.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48" Type="http://schemas.openxmlformats.org/officeDocument/2006/relationships/slideLayout" Target="../slideLayouts/slideLayout315.xml"/><Relationship Id="rId47" Type="http://schemas.openxmlformats.org/officeDocument/2006/relationships/slideLayout" Target="../slideLayouts/slideLayout314.xml"/><Relationship Id="rId49" Type="http://schemas.openxmlformats.org/officeDocument/2006/relationships/slideLayout" Target="../slideLayouts/slideLayout316.xml"/><Relationship Id="rId5" Type="http://schemas.openxmlformats.org/officeDocument/2006/relationships/slideLayout" Target="../slideLayouts/slideLayout272.xml"/><Relationship Id="rId6" Type="http://schemas.openxmlformats.org/officeDocument/2006/relationships/slideLayout" Target="../slideLayouts/slideLayout273.xml"/><Relationship Id="rId7" Type="http://schemas.openxmlformats.org/officeDocument/2006/relationships/slideLayout" Target="../slideLayouts/slideLayout274.xml"/><Relationship Id="rId8" Type="http://schemas.openxmlformats.org/officeDocument/2006/relationships/slideLayout" Target="../slideLayouts/slideLayout275.xml"/><Relationship Id="rId73" Type="http://schemas.openxmlformats.org/officeDocument/2006/relationships/slideLayout" Target="../slideLayouts/slideLayout340.xml"/><Relationship Id="rId72" Type="http://schemas.openxmlformats.org/officeDocument/2006/relationships/slideLayout" Target="../slideLayouts/slideLayout339.xml"/><Relationship Id="rId31" Type="http://schemas.openxmlformats.org/officeDocument/2006/relationships/slideLayout" Target="../slideLayouts/slideLayout298.xml"/><Relationship Id="rId75" Type="http://schemas.openxmlformats.org/officeDocument/2006/relationships/slideLayout" Target="../slideLayouts/slideLayout342.xml"/><Relationship Id="rId30" Type="http://schemas.openxmlformats.org/officeDocument/2006/relationships/slideLayout" Target="../slideLayouts/slideLayout297.xml"/><Relationship Id="rId74" Type="http://schemas.openxmlformats.org/officeDocument/2006/relationships/slideLayout" Target="../slideLayouts/slideLayout341.xml"/><Relationship Id="rId33" Type="http://schemas.openxmlformats.org/officeDocument/2006/relationships/slideLayout" Target="../slideLayouts/slideLayout300.xml"/><Relationship Id="rId77" Type="http://schemas.openxmlformats.org/officeDocument/2006/relationships/slideLayout" Target="../slideLayouts/slideLayout344.xml"/><Relationship Id="rId32" Type="http://schemas.openxmlformats.org/officeDocument/2006/relationships/slideLayout" Target="../slideLayouts/slideLayout299.xml"/><Relationship Id="rId76" Type="http://schemas.openxmlformats.org/officeDocument/2006/relationships/slideLayout" Target="../slideLayouts/slideLayout343.xml"/><Relationship Id="rId35" Type="http://schemas.openxmlformats.org/officeDocument/2006/relationships/slideLayout" Target="../slideLayouts/slideLayout302.xml"/><Relationship Id="rId79" Type="http://schemas.openxmlformats.org/officeDocument/2006/relationships/slideLayout" Target="../slideLayouts/slideLayout346.xml"/><Relationship Id="rId34" Type="http://schemas.openxmlformats.org/officeDocument/2006/relationships/slideLayout" Target="../slideLayouts/slideLayout301.xml"/><Relationship Id="rId78" Type="http://schemas.openxmlformats.org/officeDocument/2006/relationships/slideLayout" Target="../slideLayouts/slideLayout345.xml"/><Relationship Id="rId71" Type="http://schemas.openxmlformats.org/officeDocument/2006/relationships/slideLayout" Target="../slideLayouts/slideLayout338.xml"/><Relationship Id="rId70" Type="http://schemas.openxmlformats.org/officeDocument/2006/relationships/slideLayout" Target="../slideLayouts/slideLayout337.xml"/><Relationship Id="rId37" Type="http://schemas.openxmlformats.org/officeDocument/2006/relationships/slideLayout" Target="../slideLayouts/slideLayout304.xml"/><Relationship Id="rId36" Type="http://schemas.openxmlformats.org/officeDocument/2006/relationships/slideLayout" Target="../slideLayouts/slideLayout303.xml"/><Relationship Id="rId39" Type="http://schemas.openxmlformats.org/officeDocument/2006/relationships/slideLayout" Target="../slideLayouts/slideLayout306.xml"/><Relationship Id="rId38" Type="http://schemas.openxmlformats.org/officeDocument/2006/relationships/slideLayout" Target="../slideLayouts/slideLayout305.xml"/><Relationship Id="rId62" Type="http://schemas.openxmlformats.org/officeDocument/2006/relationships/slideLayout" Target="../slideLayouts/slideLayout329.xml"/><Relationship Id="rId61" Type="http://schemas.openxmlformats.org/officeDocument/2006/relationships/slideLayout" Target="../slideLayouts/slideLayout328.xml"/><Relationship Id="rId20" Type="http://schemas.openxmlformats.org/officeDocument/2006/relationships/slideLayout" Target="../slideLayouts/slideLayout287.xml"/><Relationship Id="rId64" Type="http://schemas.openxmlformats.org/officeDocument/2006/relationships/slideLayout" Target="../slideLayouts/slideLayout331.xml"/><Relationship Id="rId63" Type="http://schemas.openxmlformats.org/officeDocument/2006/relationships/slideLayout" Target="../slideLayouts/slideLayout330.xml"/><Relationship Id="rId22" Type="http://schemas.openxmlformats.org/officeDocument/2006/relationships/slideLayout" Target="../slideLayouts/slideLayout289.xml"/><Relationship Id="rId66" Type="http://schemas.openxmlformats.org/officeDocument/2006/relationships/slideLayout" Target="../slideLayouts/slideLayout333.xml"/><Relationship Id="rId21" Type="http://schemas.openxmlformats.org/officeDocument/2006/relationships/slideLayout" Target="../slideLayouts/slideLayout288.xml"/><Relationship Id="rId65" Type="http://schemas.openxmlformats.org/officeDocument/2006/relationships/slideLayout" Target="../slideLayouts/slideLayout332.xml"/><Relationship Id="rId24" Type="http://schemas.openxmlformats.org/officeDocument/2006/relationships/slideLayout" Target="../slideLayouts/slideLayout291.xml"/><Relationship Id="rId68" Type="http://schemas.openxmlformats.org/officeDocument/2006/relationships/slideLayout" Target="../slideLayouts/slideLayout335.xml"/><Relationship Id="rId23" Type="http://schemas.openxmlformats.org/officeDocument/2006/relationships/slideLayout" Target="../slideLayouts/slideLayout290.xml"/><Relationship Id="rId67" Type="http://schemas.openxmlformats.org/officeDocument/2006/relationships/slideLayout" Target="../slideLayouts/slideLayout334.xml"/><Relationship Id="rId60" Type="http://schemas.openxmlformats.org/officeDocument/2006/relationships/slideLayout" Target="../slideLayouts/slideLayout327.xml"/><Relationship Id="rId26" Type="http://schemas.openxmlformats.org/officeDocument/2006/relationships/slideLayout" Target="../slideLayouts/slideLayout293.xml"/><Relationship Id="rId25" Type="http://schemas.openxmlformats.org/officeDocument/2006/relationships/slideLayout" Target="../slideLayouts/slideLayout292.xml"/><Relationship Id="rId69" Type="http://schemas.openxmlformats.org/officeDocument/2006/relationships/slideLayout" Target="../slideLayouts/slideLayout336.xml"/><Relationship Id="rId28" Type="http://schemas.openxmlformats.org/officeDocument/2006/relationships/slideLayout" Target="../slideLayouts/slideLayout295.xml"/><Relationship Id="rId27" Type="http://schemas.openxmlformats.org/officeDocument/2006/relationships/slideLayout" Target="../slideLayouts/slideLayout294.xml"/><Relationship Id="rId29" Type="http://schemas.openxmlformats.org/officeDocument/2006/relationships/slideLayout" Target="../slideLayouts/slideLayout296.xml"/><Relationship Id="rId51" Type="http://schemas.openxmlformats.org/officeDocument/2006/relationships/slideLayout" Target="../slideLayouts/slideLayout318.xml"/><Relationship Id="rId50" Type="http://schemas.openxmlformats.org/officeDocument/2006/relationships/slideLayout" Target="../slideLayouts/slideLayout317.xml"/><Relationship Id="rId53" Type="http://schemas.openxmlformats.org/officeDocument/2006/relationships/slideLayout" Target="../slideLayouts/slideLayout320.xml"/><Relationship Id="rId52" Type="http://schemas.openxmlformats.org/officeDocument/2006/relationships/slideLayout" Target="../slideLayouts/slideLayout319.xml"/><Relationship Id="rId11" Type="http://schemas.openxmlformats.org/officeDocument/2006/relationships/slideLayout" Target="../slideLayouts/slideLayout278.xml"/><Relationship Id="rId55" Type="http://schemas.openxmlformats.org/officeDocument/2006/relationships/slideLayout" Target="../slideLayouts/slideLayout322.xml"/><Relationship Id="rId10" Type="http://schemas.openxmlformats.org/officeDocument/2006/relationships/slideLayout" Target="../slideLayouts/slideLayout277.xml"/><Relationship Id="rId54" Type="http://schemas.openxmlformats.org/officeDocument/2006/relationships/slideLayout" Target="../slideLayouts/slideLayout321.xml"/><Relationship Id="rId13" Type="http://schemas.openxmlformats.org/officeDocument/2006/relationships/slideLayout" Target="../slideLayouts/slideLayout280.xml"/><Relationship Id="rId57" Type="http://schemas.openxmlformats.org/officeDocument/2006/relationships/slideLayout" Target="../slideLayouts/slideLayout324.xml"/><Relationship Id="rId12" Type="http://schemas.openxmlformats.org/officeDocument/2006/relationships/slideLayout" Target="../slideLayouts/slideLayout279.xml"/><Relationship Id="rId56" Type="http://schemas.openxmlformats.org/officeDocument/2006/relationships/slideLayout" Target="../slideLayouts/slideLayout323.xml"/><Relationship Id="rId15" Type="http://schemas.openxmlformats.org/officeDocument/2006/relationships/slideLayout" Target="../slideLayouts/slideLayout282.xml"/><Relationship Id="rId59" Type="http://schemas.openxmlformats.org/officeDocument/2006/relationships/slideLayout" Target="../slideLayouts/slideLayout326.xml"/><Relationship Id="rId14" Type="http://schemas.openxmlformats.org/officeDocument/2006/relationships/slideLayout" Target="../slideLayouts/slideLayout281.xml"/><Relationship Id="rId58" Type="http://schemas.openxmlformats.org/officeDocument/2006/relationships/slideLayout" Target="../slideLayouts/slideLayout325.xml"/><Relationship Id="rId17" Type="http://schemas.openxmlformats.org/officeDocument/2006/relationships/slideLayout" Target="../slideLayouts/slideLayout284.xml"/><Relationship Id="rId16" Type="http://schemas.openxmlformats.org/officeDocument/2006/relationships/slideLayout" Target="../slideLayouts/slideLayout283.xml"/><Relationship Id="rId19" Type="http://schemas.openxmlformats.org/officeDocument/2006/relationships/slideLayout" Target="../slideLayouts/slideLayout286.xml"/><Relationship Id="rId18" Type="http://schemas.openxmlformats.org/officeDocument/2006/relationships/slideLayout" Target="../slideLayouts/slideLayout285.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395.xml"/><Relationship Id="rId84" Type="http://schemas.openxmlformats.org/officeDocument/2006/relationships/slideLayout" Target="../slideLayouts/slideLayout439.xml"/><Relationship Id="rId83" Type="http://schemas.openxmlformats.org/officeDocument/2006/relationships/slideLayout" Target="../slideLayouts/slideLayout438.xml"/><Relationship Id="rId42" Type="http://schemas.openxmlformats.org/officeDocument/2006/relationships/slideLayout" Target="../slideLayouts/slideLayout397.xml"/><Relationship Id="rId86" Type="http://schemas.openxmlformats.org/officeDocument/2006/relationships/slideLayout" Target="../slideLayouts/slideLayout441.xml"/><Relationship Id="rId41" Type="http://schemas.openxmlformats.org/officeDocument/2006/relationships/slideLayout" Target="../slideLayouts/slideLayout396.xml"/><Relationship Id="rId85" Type="http://schemas.openxmlformats.org/officeDocument/2006/relationships/slideLayout" Target="../slideLayouts/slideLayout440.xml"/><Relationship Id="rId44" Type="http://schemas.openxmlformats.org/officeDocument/2006/relationships/slideLayout" Target="../slideLayouts/slideLayout399.xml"/><Relationship Id="rId88" Type="http://schemas.openxmlformats.org/officeDocument/2006/relationships/slideLayout" Target="../slideLayouts/slideLayout443.xml"/><Relationship Id="rId43" Type="http://schemas.openxmlformats.org/officeDocument/2006/relationships/slideLayout" Target="../slideLayouts/slideLayout398.xml"/><Relationship Id="rId87" Type="http://schemas.openxmlformats.org/officeDocument/2006/relationships/slideLayout" Target="../slideLayouts/slideLayout442.xml"/><Relationship Id="rId46" Type="http://schemas.openxmlformats.org/officeDocument/2006/relationships/slideLayout" Target="../slideLayouts/slideLayout401.xml"/><Relationship Id="rId45" Type="http://schemas.openxmlformats.org/officeDocument/2006/relationships/slideLayout" Target="../slideLayouts/slideLayout400.xml"/><Relationship Id="rId89" Type="http://schemas.openxmlformats.org/officeDocument/2006/relationships/theme" Target="../theme/theme2.xml"/><Relationship Id="rId80" Type="http://schemas.openxmlformats.org/officeDocument/2006/relationships/slideLayout" Target="../slideLayouts/slideLayout435.xml"/><Relationship Id="rId82" Type="http://schemas.openxmlformats.org/officeDocument/2006/relationships/slideLayout" Target="../slideLayouts/slideLayout437.xml"/><Relationship Id="rId81" Type="http://schemas.openxmlformats.org/officeDocument/2006/relationships/slideLayout" Target="../slideLayouts/slideLayout436.xml"/><Relationship Id="rId1" Type="http://schemas.openxmlformats.org/officeDocument/2006/relationships/slideLayout" Target="../slideLayouts/slideLayout356.xml"/><Relationship Id="rId2" Type="http://schemas.openxmlformats.org/officeDocument/2006/relationships/slideLayout" Target="../slideLayouts/slideLayout357.xml"/><Relationship Id="rId3" Type="http://schemas.openxmlformats.org/officeDocument/2006/relationships/slideLayout" Target="../slideLayouts/slideLayout358.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48" Type="http://schemas.openxmlformats.org/officeDocument/2006/relationships/slideLayout" Target="../slideLayouts/slideLayout403.xml"/><Relationship Id="rId47" Type="http://schemas.openxmlformats.org/officeDocument/2006/relationships/slideLayout" Target="../slideLayouts/slideLayout402.xml"/><Relationship Id="rId49" Type="http://schemas.openxmlformats.org/officeDocument/2006/relationships/slideLayout" Target="../slideLayouts/slideLayout404.xml"/><Relationship Id="rId5" Type="http://schemas.openxmlformats.org/officeDocument/2006/relationships/slideLayout" Target="../slideLayouts/slideLayout360.xml"/><Relationship Id="rId6" Type="http://schemas.openxmlformats.org/officeDocument/2006/relationships/slideLayout" Target="../slideLayouts/slideLayout361.xml"/><Relationship Id="rId7" Type="http://schemas.openxmlformats.org/officeDocument/2006/relationships/slideLayout" Target="../slideLayouts/slideLayout362.xml"/><Relationship Id="rId8" Type="http://schemas.openxmlformats.org/officeDocument/2006/relationships/slideLayout" Target="../slideLayouts/slideLayout363.xml"/><Relationship Id="rId73" Type="http://schemas.openxmlformats.org/officeDocument/2006/relationships/slideLayout" Target="../slideLayouts/slideLayout428.xml"/><Relationship Id="rId72" Type="http://schemas.openxmlformats.org/officeDocument/2006/relationships/slideLayout" Target="../slideLayouts/slideLayout427.xml"/><Relationship Id="rId31" Type="http://schemas.openxmlformats.org/officeDocument/2006/relationships/slideLayout" Target="../slideLayouts/slideLayout386.xml"/><Relationship Id="rId75" Type="http://schemas.openxmlformats.org/officeDocument/2006/relationships/slideLayout" Target="../slideLayouts/slideLayout430.xml"/><Relationship Id="rId30" Type="http://schemas.openxmlformats.org/officeDocument/2006/relationships/slideLayout" Target="../slideLayouts/slideLayout385.xml"/><Relationship Id="rId74" Type="http://schemas.openxmlformats.org/officeDocument/2006/relationships/slideLayout" Target="../slideLayouts/slideLayout429.xml"/><Relationship Id="rId33" Type="http://schemas.openxmlformats.org/officeDocument/2006/relationships/slideLayout" Target="../slideLayouts/slideLayout388.xml"/><Relationship Id="rId77" Type="http://schemas.openxmlformats.org/officeDocument/2006/relationships/slideLayout" Target="../slideLayouts/slideLayout432.xml"/><Relationship Id="rId32" Type="http://schemas.openxmlformats.org/officeDocument/2006/relationships/slideLayout" Target="../slideLayouts/slideLayout387.xml"/><Relationship Id="rId76" Type="http://schemas.openxmlformats.org/officeDocument/2006/relationships/slideLayout" Target="../slideLayouts/slideLayout431.xml"/><Relationship Id="rId35" Type="http://schemas.openxmlformats.org/officeDocument/2006/relationships/slideLayout" Target="../slideLayouts/slideLayout390.xml"/><Relationship Id="rId79" Type="http://schemas.openxmlformats.org/officeDocument/2006/relationships/slideLayout" Target="../slideLayouts/slideLayout434.xml"/><Relationship Id="rId34" Type="http://schemas.openxmlformats.org/officeDocument/2006/relationships/slideLayout" Target="../slideLayouts/slideLayout389.xml"/><Relationship Id="rId78" Type="http://schemas.openxmlformats.org/officeDocument/2006/relationships/slideLayout" Target="../slideLayouts/slideLayout433.xml"/><Relationship Id="rId71" Type="http://schemas.openxmlformats.org/officeDocument/2006/relationships/slideLayout" Target="../slideLayouts/slideLayout426.xml"/><Relationship Id="rId70" Type="http://schemas.openxmlformats.org/officeDocument/2006/relationships/slideLayout" Target="../slideLayouts/slideLayout425.xml"/><Relationship Id="rId37" Type="http://schemas.openxmlformats.org/officeDocument/2006/relationships/slideLayout" Target="../slideLayouts/slideLayout392.xml"/><Relationship Id="rId36" Type="http://schemas.openxmlformats.org/officeDocument/2006/relationships/slideLayout" Target="../slideLayouts/slideLayout391.xml"/><Relationship Id="rId39" Type="http://schemas.openxmlformats.org/officeDocument/2006/relationships/slideLayout" Target="../slideLayouts/slideLayout394.xml"/><Relationship Id="rId38" Type="http://schemas.openxmlformats.org/officeDocument/2006/relationships/slideLayout" Target="../slideLayouts/slideLayout393.xml"/><Relationship Id="rId62" Type="http://schemas.openxmlformats.org/officeDocument/2006/relationships/slideLayout" Target="../slideLayouts/slideLayout417.xml"/><Relationship Id="rId61" Type="http://schemas.openxmlformats.org/officeDocument/2006/relationships/slideLayout" Target="../slideLayouts/slideLayout416.xml"/><Relationship Id="rId20" Type="http://schemas.openxmlformats.org/officeDocument/2006/relationships/slideLayout" Target="../slideLayouts/slideLayout375.xml"/><Relationship Id="rId64" Type="http://schemas.openxmlformats.org/officeDocument/2006/relationships/slideLayout" Target="../slideLayouts/slideLayout419.xml"/><Relationship Id="rId63" Type="http://schemas.openxmlformats.org/officeDocument/2006/relationships/slideLayout" Target="../slideLayouts/slideLayout418.xml"/><Relationship Id="rId22" Type="http://schemas.openxmlformats.org/officeDocument/2006/relationships/slideLayout" Target="../slideLayouts/slideLayout377.xml"/><Relationship Id="rId66" Type="http://schemas.openxmlformats.org/officeDocument/2006/relationships/slideLayout" Target="../slideLayouts/slideLayout421.xml"/><Relationship Id="rId21" Type="http://schemas.openxmlformats.org/officeDocument/2006/relationships/slideLayout" Target="../slideLayouts/slideLayout376.xml"/><Relationship Id="rId65" Type="http://schemas.openxmlformats.org/officeDocument/2006/relationships/slideLayout" Target="../slideLayouts/slideLayout420.xml"/><Relationship Id="rId24" Type="http://schemas.openxmlformats.org/officeDocument/2006/relationships/slideLayout" Target="../slideLayouts/slideLayout379.xml"/><Relationship Id="rId68" Type="http://schemas.openxmlformats.org/officeDocument/2006/relationships/slideLayout" Target="../slideLayouts/slideLayout423.xml"/><Relationship Id="rId23" Type="http://schemas.openxmlformats.org/officeDocument/2006/relationships/slideLayout" Target="../slideLayouts/slideLayout378.xml"/><Relationship Id="rId67" Type="http://schemas.openxmlformats.org/officeDocument/2006/relationships/slideLayout" Target="../slideLayouts/slideLayout422.xml"/><Relationship Id="rId60" Type="http://schemas.openxmlformats.org/officeDocument/2006/relationships/slideLayout" Target="../slideLayouts/slideLayout415.xml"/><Relationship Id="rId26" Type="http://schemas.openxmlformats.org/officeDocument/2006/relationships/slideLayout" Target="../slideLayouts/slideLayout381.xml"/><Relationship Id="rId25" Type="http://schemas.openxmlformats.org/officeDocument/2006/relationships/slideLayout" Target="../slideLayouts/slideLayout380.xml"/><Relationship Id="rId69" Type="http://schemas.openxmlformats.org/officeDocument/2006/relationships/slideLayout" Target="../slideLayouts/slideLayout424.xml"/><Relationship Id="rId28" Type="http://schemas.openxmlformats.org/officeDocument/2006/relationships/slideLayout" Target="../slideLayouts/slideLayout383.xml"/><Relationship Id="rId27" Type="http://schemas.openxmlformats.org/officeDocument/2006/relationships/slideLayout" Target="../slideLayouts/slideLayout382.xml"/><Relationship Id="rId29" Type="http://schemas.openxmlformats.org/officeDocument/2006/relationships/slideLayout" Target="../slideLayouts/slideLayout384.xml"/><Relationship Id="rId51" Type="http://schemas.openxmlformats.org/officeDocument/2006/relationships/slideLayout" Target="../slideLayouts/slideLayout406.xml"/><Relationship Id="rId50" Type="http://schemas.openxmlformats.org/officeDocument/2006/relationships/slideLayout" Target="../slideLayouts/slideLayout405.xml"/><Relationship Id="rId53" Type="http://schemas.openxmlformats.org/officeDocument/2006/relationships/slideLayout" Target="../slideLayouts/slideLayout408.xml"/><Relationship Id="rId52" Type="http://schemas.openxmlformats.org/officeDocument/2006/relationships/slideLayout" Target="../slideLayouts/slideLayout407.xml"/><Relationship Id="rId11" Type="http://schemas.openxmlformats.org/officeDocument/2006/relationships/slideLayout" Target="../slideLayouts/slideLayout366.xml"/><Relationship Id="rId55" Type="http://schemas.openxmlformats.org/officeDocument/2006/relationships/slideLayout" Target="../slideLayouts/slideLayout410.xml"/><Relationship Id="rId10" Type="http://schemas.openxmlformats.org/officeDocument/2006/relationships/slideLayout" Target="../slideLayouts/slideLayout365.xml"/><Relationship Id="rId54" Type="http://schemas.openxmlformats.org/officeDocument/2006/relationships/slideLayout" Target="../slideLayouts/slideLayout409.xml"/><Relationship Id="rId13" Type="http://schemas.openxmlformats.org/officeDocument/2006/relationships/slideLayout" Target="../slideLayouts/slideLayout368.xml"/><Relationship Id="rId57" Type="http://schemas.openxmlformats.org/officeDocument/2006/relationships/slideLayout" Target="../slideLayouts/slideLayout412.xml"/><Relationship Id="rId12" Type="http://schemas.openxmlformats.org/officeDocument/2006/relationships/slideLayout" Target="../slideLayouts/slideLayout367.xml"/><Relationship Id="rId56" Type="http://schemas.openxmlformats.org/officeDocument/2006/relationships/slideLayout" Target="../slideLayouts/slideLayout411.xml"/><Relationship Id="rId15" Type="http://schemas.openxmlformats.org/officeDocument/2006/relationships/slideLayout" Target="../slideLayouts/slideLayout370.xml"/><Relationship Id="rId59" Type="http://schemas.openxmlformats.org/officeDocument/2006/relationships/slideLayout" Target="../slideLayouts/slideLayout414.xml"/><Relationship Id="rId14" Type="http://schemas.openxmlformats.org/officeDocument/2006/relationships/slideLayout" Target="../slideLayouts/slideLayout369.xml"/><Relationship Id="rId58" Type="http://schemas.openxmlformats.org/officeDocument/2006/relationships/slideLayout" Target="../slideLayouts/slideLayout413.xml"/><Relationship Id="rId17" Type="http://schemas.openxmlformats.org/officeDocument/2006/relationships/slideLayout" Target="../slideLayouts/slideLayout372.xml"/><Relationship Id="rId16" Type="http://schemas.openxmlformats.org/officeDocument/2006/relationships/slideLayout" Target="../slideLayouts/slideLayout371.xml"/><Relationship Id="rId19" Type="http://schemas.openxmlformats.org/officeDocument/2006/relationships/slideLayout" Target="../slideLayouts/slideLayout374.xml"/><Relationship Id="rId18" Type="http://schemas.openxmlformats.org/officeDocument/2006/relationships/slideLayout" Target="../slideLayouts/slideLayout373.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483.xml"/><Relationship Id="rId42" Type="http://schemas.openxmlformats.org/officeDocument/2006/relationships/slideLayout" Target="../slideLayouts/slideLayout485.xml"/><Relationship Id="rId41" Type="http://schemas.openxmlformats.org/officeDocument/2006/relationships/slideLayout" Target="../slideLayouts/slideLayout484.xml"/><Relationship Id="rId44" Type="http://schemas.openxmlformats.org/officeDocument/2006/relationships/slideLayout" Target="../slideLayouts/slideLayout487.xml"/><Relationship Id="rId43" Type="http://schemas.openxmlformats.org/officeDocument/2006/relationships/slideLayout" Target="../slideLayouts/slideLayout486.xml"/><Relationship Id="rId46" Type="http://schemas.openxmlformats.org/officeDocument/2006/relationships/slideLayout" Target="../slideLayouts/slideLayout489.xml"/><Relationship Id="rId45" Type="http://schemas.openxmlformats.org/officeDocument/2006/relationships/slideLayout" Target="../slideLayouts/slideLayout488.xml"/><Relationship Id="rId1" Type="http://schemas.openxmlformats.org/officeDocument/2006/relationships/slideLayout" Target="../slideLayouts/slideLayout444.xml"/><Relationship Id="rId2" Type="http://schemas.openxmlformats.org/officeDocument/2006/relationships/slideLayout" Target="../slideLayouts/slideLayout445.xml"/><Relationship Id="rId3" Type="http://schemas.openxmlformats.org/officeDocument/2006/relationships/slideLayout" Target="../slideLayouts/slideLayout446.xml"/><Relationship Id="rId4" Type="http://schemas.openxmlformats.org/officeDocument/2006/relationships/slideLayout" Target="../slideLayouts/slideLayout447.xml"/><Relationship Id="rId9" Type="http://schemas.openxmlformats.org/officeDocument/2006/relationships/slideLayout" Target="../slideLayouts/slideLayout452.xml"/><Relationship Id="rId48" Type="http://schemas.openxmlformats.org/officeDocument/2006/relationships/slideLayout" Target="../slideLayouts/slideLayout491.xml"/><Relationship Id="rId47" Type="http://schemas.openxmlformats.org/officeDocument/2006/relationships/slideLayout" Target="../slideLayouts/slideLayout490.xml"/><Relationship Id="rId49" Type="http://schemas.openxmlformats.org/officeDocument/2006/relationships/slideLayout" Target="../slideLayouts/slideLayout492.xml"/><Relationship Id="rId5" Type="http://schemas.openxmlformats.org/officeDocument/2006/relationships/slideLayout" Target="../slideLayouts/slideLayout448.xml"/><Relationship Id="rId6" Type="http://schemas.openxmlformats.org/officeDocument/2006/relationships/slideLayout" Target="../slideLayouts/slideLayout449.xml"/><Relationship Id="rId7" Type="http://schemas.openxmlformats.org/officeDocument/2006/relationships/slideLayout" Target="../slideLayouts/slideLayout450.xml"/><Relationship Id="rId8" Type="http://schemas.openxmlformats.org/officeDocument/2006/relationships/slideLayout" Target="../slideLayouts/slideLayout451.xml"/><Relationship Id="rId31" Type="http://schemas.openxmlformats.org/officeDocument/2006/relationships/slideLayout" Target="../slideLayouts/slideLayout474.xml"/><Relationship Id="rId30" Type="http://schemas.openxmlformats.org/officeDocument/2006/relationships/slideLayout" Target="../slideLayouts/slideLayout473.xml"/><Relationship Id="rId33" Type="http://schemas.openxmlformats.org/officeDocument/2006/relationships/slideLayout" Target="../slideLayouts/slideLayout476.xml"/><Relationship Id="rId32" Type="http://schemas.openxmlformats.org/officeDocument/2006/relationships/slideLayout" Target="../slideLayouts/slideLayout475.xml"/><Relationship Id="rId35" Type="http://schemas.openxmlformats.org/officeDocument/2006/relationships/slideLayout" Target="../slideLayouts/slideLayout478.xml"/><Relationship Id="rId34" Type="http://schemas.openxmlformats.org/officeDocument/2006/relationships/slideLayout" Target="../slideLayouts/slideLayout477.xml"/><Relationship Id="rId37" Type="http://schemas.openxmlformats.org/officeDocument/2006/relationships/slideLayout" Target="../slideLayouts/slideLayout480.xml"/><Relationship Id="rId36" Type="http://schemas.openxmlformats.org/officeDocument/2006/relationships/slideLayout" Target="../slideLayouts/slideLayout479.xml"/><Relationship Id="rId39" Type="http://schemas.openxmlformats.org/officeDocument/2006/relationships/slideLayout" Target="../slideLayouts/slideLayout482.xml"/><Relationship Id="rId38" Type="http://schemas.openxmlformats.org/officeDocument/2006/relationships/slideLayout" Target="../slideLayouts/slideLayout481.xml"/><Relationship Id="rId20" Type="http://schemas.openxmlformats.org/officeDocument/2006/relationships/slideLayout" Target="../slideLayouts/slideLayout463.xml"/><Relationship Id="rId22" Type="http://schemas.openxmlformats.org/officeDocument/2006/relationships/slideLayout" Target="../slideLayouts/slideLayout465.xml"/><Relationship Id="rId21" Type="http://schemas.openxmlformats.org/officeDocument/2006/relationships/slideLayout" Target="../slideLayouts/slideLayout464.xml"/><Relationship Id="rId24" Type="http://schemas.openxmlformats.org/officeDocument/2006/relationships/slideLayout" Target="../slideLayouts/slideLayout467.xml"/><Relationship Id="rId23" Type="http://schemas.openxmlformats.org/officeDocument/2006/relationships/slideLayout" Target="../slideLayouts/slideLayout466.xml"/><Relationship Id="rId26" Type="http://schemas.openxmlformats.org/officeDocument/2006/relationships/slideLayout" Target="../slideLayouts/slideLayout469.xml"/><Relationship Id="rId25" Type="http://schemas.openxmlformats.org/officeDocument/2006/relationships/slideLayout" Target="../slideLayouts/slideLayout468.xml"/><Relationship Id="rId28" Type="http://schemas.openxmlformats.org/officeDocument/2006/relationships/slideLayout" Target="../slideLayouts/slideLayout471.xml"/><Relationship Id="rId27" Type="http://schemas.openxmlformats.org/officeDocument/2006/relationships/slideLayout" Target="../slideLayouts/slideLayout470.xml"/><Relationship Id="rId29" Type="http://schemas.openxmlformats.org/officeDocument/2006/relationships/slideLayout" Target="../slideLayouts/slideLayout472.xml"/><Relationship Id="rId51" Type="http://schemas.openxmlformats.org/officeDocument/2006/relationships/slideLayout" Target="../slideLayouts/slideLayout494.xml"/><Relationship Id="rId50" Type="http://schemas.openxmlformats.org/officeDocument/2006/relationships/slideLayout" Target="../slideLayouts/slideLayout493.xml"/><Relationship Id="rId53" Type="http://schemas.openxmlformats.org/officeDocument/2006/relationships/slideLayout" Target="../slideLayouts/slideLayout496.xml"/><Relationship Id="rId52" Type="http://schemas.openxmlformats.org/officeDocument/2006/relationships/slideLayout" Target="../slideLayouts/slideLayout495.xml"/><Relationship Id="rId11" Type="http://schemas.openxmlformats.org/officeDocument/2006/relationships/slideLayout" Target="../slideLayouts/slideLayout454.xml"/><Relationship Id="rId55" Type="http://schemas.openxmlformats.org/officeDocument/2006/relationships/slideLayout" Target="../slideLayouts/slideLayout498.xml"/><Relationship Id="rId10" Type="http://schemas.openxmlformats.org/officeDocument/2006/relationships/slideLayout" Target="../slideLayouts/slideLayout453.xml"/><Relationship Id="rId54" Type="http://schemas.openxmlformats.org/officeDocument/2006/relationships/slideLayout" Target="../slideLayouts/slideLayout497.xml"/><Relationship Id="rId13" Type="http://schemas.openxmlformats.org/officeDocument/2006/relationships/slideLayout" Target="../slideLayouts/slideLayout456.xml"/><Relationship Id="rId57" Type="http://schemas.openxmlformats.org/officeDocument/2006/relationships/slideLayout" Target="../slideLayouts/slideLayout500.xml"/><Relationship Id="rId12" Type="http://schemas.openxmlformats.org/officeDocument/2006/relationships/slideLayout" Target="../slideLayouts/slideLayout455.xml"/><Relationship Id="rId56" Type="http://schemas.openxmlformats.org/officeDocument/2006/relationships/slideLayout" Target="../slideLayouts/slideLayout499.xml"/><Relationship Id="rId15" Type="http://schemas.openxmlformats.org/officeDocument/2006/relationships/slideLayout" Target="../slideLayouts/slideLayout458.xml"/><Relationship Id="rId14" Type="http://schemas.openxmlformats.org/officeDocument/2006/relationships/slideLayout" Target="../slideLayouts/slideLayout457.xml"/><Relationship Id="rId58" Type="http://schemas.openxmlformats.org/officeDocument/2006/relationships/theme" Target="../theme/theme3.xml"/><Relationship Id="rId17" Type="http://schemas.openxmlformats.org/officeDocument/2006/relationships/slideLayout" Target="../slideLayouts/slideLayout460.xml"/><Relationship Id="rId16" Type="http://schemas.openxmlformats.org/officeDocument/2006/relationships/slideLayout" Target="../slideLayouts/slideLayout459.xml"/><Relationship Id="rId19" Type="http://schemas.openxmlformats.org/officeDocument/2006/relationships/slideLayout" Target="../slideLayouts/slideLayout462.xml"/><Relationship Id="rId18" Type="http://schemas.openxmlformats.org/officeDocument/2006/relationships/slideLayout" Target="../slideLayouts/slideLayout4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9pPr>
          </a:lstStyle>
          <a:p/>
        </p:txBody>
      </p:sp>
      <p:sp>
        <p:nvSpPr>
          <p:cNvPr id="7" name="Google Shape;7;p1"/>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5" name="Shape 315"/>
        <p:cNvGrpSpPr/>
        <p:nvPr/>
      </p:nvGrpSpPr>
      <p:grpSpPr>
        <a:xfrm>
          <a:off x="0" y="0"/>
          <a:ext cx="0" cy="0"/>
          <a:chOff x="0" y="0"/>
          <a:chExt cx="0" cy="0"/>
        </a:xfrm>
      </p:grpSpPr>
      <p:sp>
        <p:nvSpPr>
          <p:cNvPr id="316" name="Google Shape;316;p66"/>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9pPr>
          </a:lstStyle>
          <a:p/>
        </p:txBody>
      </p:sp>
      <p:sp>
        <p:nvSpPr>
          <p:cNvPr id="317" name="Google Shape;317;p66"/>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 id="2147483760" r:id="rId49"/>
    <p:sldLayoutId id="2147483761" r:id="rId50"/>
    <p:sldLayoutId id="2147483762" r:id="rId51"/>
    <p:sldLayoutId id="2147483763" r:id="rId52"/>
    <p:sldLayoutId id="2147483764"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1" name="Shape 571"/>
        <p:cNvGrpSpPr/>
        <p:nvPr/>
      </p:nvGrpSpPr>
      <p:grpSpPr>
        <a:xfrm>
          <a:off x="0" y="0"/>
          <a:ext cx="0" cy="0"/>
          <a:chOff x="0" y="0"/>
          <a:chExt cx="0" cy="0"/>
        </a:xfrm>
      </p:grpSpPr>
      <p:sp>
        <p:nvSpPr>
          <p:cNvPr id="572" name="Google Shape;572;p120"/>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573" name="Google Shape;573;p120"/>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800"/>
              </a:spcBef>
              <a:spcAft>
                <a:spcPts val="80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 id="2147483807" r:id="rId43"/>
    <p:sldLayoutId id="2147483808" r:id="rId44"/>
    <p:sldLayoutId id="2147483809" r:id="rId45"/>
    <p:sldLayoutId id="2147483810" r:id="rId46"/>
    <p:sldLayoutId id="2147483811" r:id="rId47"/>
    <p:sldLayoutId id="2147483812" r:id="rId48"/>
    <p:sldLayoutId id="2147483813" r:id="rId49"/>
    <p:sldLayoutId id="2147483814" r:id="rId50"/>
    <p:sldLayoutId id="2147483815" r:id="rId51"/>
    <p:sldLayoutId id="2147483816" r:id="rId52"/>
    <p:sldLayoutId id="2147483817" r:id="rId53"/>
    <p:sldLayoutId id="2147483818" r:id="rId54"/>
    <p:sldLayoutId id="2147483819" r:id="rId55"/>
    <p:sldLayoutId id="2147483820" r:id="rId56"/>
    <p:sldLayoutId id="2147483821" r:id="rId57"/>
    <p:sldLayoutId id="2147483822" r:id="rId58"/>
    <p:sldLayoutId id="2147483823" r:id="rId59"/>
    <p:sldLayoutId id="2147483824" r:id="rId60"/>
    <p:sldLayoutId id="2147483825" r:id="rId61"/>
    <p:sldLayoutId id="2147483826"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3" name="Shape 903"/>
        <p:cNvGrpSpPr/>
        <p:nvPr/>
      </p:nvGrpSpPr>
      <p:grpSpPr>
        <a:xfrm>
          <a:off x="0" y="0"/>
          <a:ext cx="0" cy="0"/>
          <a:chOff x="0" y="0"/>
          <a:chExt cx="0" cy="0"/>
        </a:xfrm>
      </p:grpSpPr>
      <p:sp>
        <p:nvSpPr>
          <p:cNvPr id="904" name="Google Shape;904;p183"/>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905" name="Google Shape;905;p183"/>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 id="2147483863" r:id="rId37"/>
    <p:sldLayoutId id="2147483864" r:id="rId38"/>
    <p:sldLayoutId id="2147483865" r:id="rId39"/>
    <p:sldLayoutId id="2147483866" r:id="rId40"/>
    <p:sldLayoutId id="2147483867" r:id="rId41"/>
    <p:sldLayoutId id="2147483868" r:id="rId42"/>
    <p:sldLayoutId id="2147483869" r:id="rId43"/>
    <p:sldLayoutId id="2147483870" r:id="rId44"/>
    <p:sldLayoutId id="2147483871" r:id="rId45"/>
    <p:sldLayoutId id="2147483872" r:id="rId46"/>
    <p:sldLayoutId id="2147483873" r:id="rId47"/>
    <p:sldLayoutId id="2147483874" r:id="rId48"/>
    <p:sldLayoutId id="2147483875" r:id="rId49"/>
    <p:sldLayoutId id="2147483876" r:id="rId50"/>
    <p:sldLayoutId id="2147483877" r:id="rId51"/>
    <p:sldLayoutId id="2147483878" r:id="rId52"/>
    <p:sldLayoutId id="2147483879" r:id="rId53"/>
    <p:sldLayoutId id="2147483880" r:id="rId54"/>
    <p:sldLayoutId id="2147483881" r:id="rId55"/>
    <p:sldLayoutId id="2147483882" r:id="rId56"/>
    <p:sldLayoutId id="2147483883" r:id="rId57"/>
    <p:sldLayoutId id="2147483884" r:id="rId58"/>
    <p:sldLayoutId id="2147483885" r:id="rId59"/>
    <p:sldLayoutId id="2147483886" r:id="rId60"/>
    <p:sldLayoutId id="2147483887" r:id="rId61"/>
    <p:sldLayoutId id="2147483888" r:id="rId62"/>
    <p:sldLayoutId id="2147483889" r:id="rId63"/>
    <p:sldLayoutId id="2147483890" r:id="rId64"/>
    <p:sldLayoutId id="2147483891" r:id="rId65"/>
    <p:sldLayoutId id="2147483892" r:id="rId66"/>
    <p:sldLayoutId id="2147483893" r:id="rId67"/>
    <p:sldLayoutId id="2147483894" r:id="rId68"/>
    <p:sldLayoutId id="2147483895" r:id="rId69"/>
    <p:sldLayoutId id="2147483896" r:id="rId70"/>
    <p:sldLayoutId id="2147483897" r:id="rId71"/>
    <p:sldLayoutId id="2147483898" r:id="rId72"/>
    <p:sldLayoutId id="2147483899" r:id="rId73"/>
    <p:sldLayoutId id="2147483900" r:id="rId74"/>
    <p:sldLayoutId id="2147483901" r:id="rId75"/>
    <p:sldLayoutId id="2147483902" r:id="rId76"/>
    <p:sldLayoutId id="2147483903" r:id="rId77"/>
    <p:sldLayoutId id="2147483904" r:id="rId78"/>
    <p:sldLayoutId id="2147483905" r:id="rId79"/>
    <p:sldLayoutId id="2147483906" r:id="rId80"/>
    <p:sldLayoutId id="2147483907" r:id="rId81"/>
    <p:sldLayoutId id="2147483908" r:id="rId82"/>
    <p:sldLayoutId id="2147483909" r:id="rId83"/>
    <p:sldLayoutId id="2147483910" r:id="rId84"/>
    <p:sldLayoutId id="2147483911" r:id="rId85"/>
    <p:sldLayoutId id="2147483912" r:id="rId86"/>
    <p:sldLayoutId id="2147483913" r:id="rId87"/>
    <p:sldLayoutId id="2147483914"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98" name="Shape 1298"/>
        <p:cNvGrpSpPr/>
        <p:nvPr/>
      </p:nvGrpSpPr>
      <p:grpSpPr>
        <a:xfrm>
          <a:off x="0" y="0"/>
          <a:ext cx="0" cy="0"/>
          <a:chOff x="0" y="0"/>
          <a:chExt cx="0" cy="0"/>
        </a:xfrm>
      </p:grpSpPr>
      <p:sp>
        <p:nvSpPr>
          <p:cNvPr id="1299" name="Google Shape;1299;p272"/>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1300" name="Google Shape;1300;p272"/>
          <p:cNvSpPr txBox="1"/>
          <p:nvPr>
            <p:ph idx="1" type="body"/>
          </p:nvPr>
        </p:nvSpPr>
        <p:spPr>
          <a:xfrm>
            <a:off x="457200" y="1524425"/>
            <a:ext cx="8229600" cy="37338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49" r:id="rId35"/>
    <p:sldLayoutId id="2147483950" r:id="rId36"/>
    <p:sldLayoutId id="2147483951" r:id="rId37"/>
    <p:sldLayoutId id="2147483952" r:id="rId38"/>
    <p:sldLayoutId id="2147483953" r:id="rId39"/>
    <p:sldLayoutId id="2147483954" r:id="rId40"/>
    <p:sldLayoutId id="2147483955" r:id="rId41"/>
    <p:sldLayoutId id="2147483956" r:id="rId42"/>
    <p:sldLayoutId id="2147483957" r:id="rId43"/>
    <p:sldLayoutId id="2147483958" r:id="rId44"/>
    <p:sldLayoutId id="2147483959" r:id="rId45"/>
    <p:sldLayoutId id="2147483960" r:id="rId46"/>
    <p:sldLayoutId id="2147483961" r:id="rId47"/>
    <p:sldLayoutId id="2147483962" r:id="rId48"/>
    <p:sldLayoutId id="2147483963" r:id="rId49"/>
    <p:sldLayoutId id="2147483964" r:id="rId50"/>
    <p:sldLayoutId id="2147483965" r:id="rId51"/>
    <p:sldLayoutId id="2147483966" r:id="rId52"/>
    <p:sldLayoutId id="2147483967" r:id="rId53"/>
    <p:sldLayoutId id="2147483968" r:id="rId54"/>
    <p:sldLayoutId id="2147483969" r:id="rId55"/>
    <p:sldLayoutId id="2147483970" r:id="rId56"/>
    <p:sldLayoutId id="2147483971" r:id="rId57"/>
    <p:sldLayoutId id="2147483972" r:id="rId58"/>
    <p:sldLayoutId id="2147483973" r:id="rId59"/>
    <p:sldLayoutId id="2147483974" r:id="rId60"/>
    <p:sldLayoutId id="2147483975" r:id="rId61"/>
    <p:sldLayoutId id="2147483976" r:id="rId62"/>
    <p:sldLayoutId id="2147483977" r:id="rId63"/>
    <p:sldLayoutId id="2147483978" r:id="rId64"/>
    <p:sldLayoutId id="2147483979" r:id="rId65"/>
    <p:sldLayoutId id="2147483980" r:id="rId66"/>
    <p:sldLayoutId id="2147483981" r:id="rId67"/>
    <p:sldLayoutId id="2147483982" r:id="rId68"/>
    <p:sldLayoutId id="2147483983" r:id="rId69"/>
    <p:sldLayoutId id="2147483984" r:id="rId70"/>
    <p:sldLayoutId id="2147483985" r:id="rId71"/>
    <p:sldLayoutId id="2147483986" r:id="rId72"/>
    <p:sldLayoutId id="2147483987" r:id="rId73"/>
    <p:sldLayoutId id="2147483988" r:id="rId74"/>
    <p:sldLayoutId id="2147483989" r:id="rId75"/>
    <p:sldLayoutId id="2147483990" r:id="rId76"/>
    <p:sldLayoutId id="2147483991" r:id="rId77"/>
    <p:sldLayoutId id="2147483992" r:id="rId78"/>
    <p:sldLayoutId id="2147483993" r:id="rId79"/>
    <p:sldLayoutId id="2147483994" r:id="rId80"/>
    <p:sldLayoutId id="2147483995" r:id="rId81"/>
    <p:sldLayoutId id="2147483996" r:id="rId82"/>
    <p:sldLayoutId id="2147483997" r:id="rId83"/>
    <p:sldLayoutId id="2147483998" r:id="rId84"/>
    <p:sldLayoutId id="2147483999" r:id="rId85"/>
    <p:sldLayoutId id="2147484000" r:id="rId86"/>
    <p:sldLayoutId id="2147484001" r:id="rId87"/>
    <p:sldLayoutId id="2147484002"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93" name="Shape 1693"/>
        <p:cNvGrpSpPr/>
        <p:nvPr/>
      </p:nvGrpSpPr>
      <p:grpSpPr>
        <a:xfrm>
          <a:off x="0" y="0"/>
          <a:ext cx="0" cy="0"/>
          <a:chOff x="0" y="0"/>
          <a:chExt cx="0" cy="0"/>
        </a:xfrm>
      </p:grpSpPr>
      <p:sp>
        <p:nvSpPr>
          <p:cNvPr id="1694" name="Google Shape;1694;p361"/>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695" name="Google Shape;1695;p361"/>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 id="2147484035" r:id="rId33"/>
    <p:sldLayoutId id="2147484036" r:id="rId34"/>
    <p:sldLayoutId id="2147484037" r:id="rId35"/>
    <p:sldLayoutId id="2147484038" r:id="rId36"/>
    <p:sldLayoutId id="2147484039" r:id="rId37"/>
    <p:sldLayoutId id="2147484040" r:id="rId38"/>
    <p:sldLayoutId id="2147484041" r:id="rId39"/>
    <p:sldLayoutId id="2147484042" r:id="rId40"/>
    <p:sldLayoutId id="2147484043" r:id="rId41"/>
    <p:sldLayoutId id="2147484044" r:id="rId42"/>
    <p:sldLayoutId id="2147484045" r:id="rId43"/>
    <p:sldLayoutId id="2147484046" r:id="rId44"/>
    <p:sldLayoutId id="2147484047" r:id="rId45"/>
    <p:sldLayoutId id="2147484048" r:id="rId46"/>
    <p:sldLayoutId id="2147484049" r:id="rId47"/>
    <p:sldLayoutId id="2147484050" r:id="rId48"/>
    <p:sldLayoutId id="2147484051" r:id="rId49"/>
    <p:sldLayoutId id="2147484052" r:id="rId50"/>
    <p:sldLayoutId id="2147484053" r:id="rId51"/>
    <p:sldLayoutId id="2147484054" r:id="rId52"/>
    <p:sldLayoutId id="2147484055" r:id="rId53"/>
    <p:sldLayoutId id="2147484056" r:id="rId54"/>
    <p:sldLayoutId id="2147484057" r:id="rId55"/>
    <p:sldLayoutId id="2147484058" r:id="rId56"/>
    <p:sldLayoutId id="2147484059" r:id="rId57"/>
    <p:sldLayoutId id="2147484060" r:id="rId58"/>
    <p:sldLayoutId id="2147484061" r:id="rId59"/>
    <p:sldLayoutId id="2147484062" r:id="rId60"/>
    <p:sldLayoutId id="2147484063" r:id="rId61"/>
    <p:sldLayoutId id="2147484064" r:id="rId62"/>
    <p:sldLayoutId id="2147484065" r:id="rId63"/>
    <p:sldLayoutId id="2147484066" r:id="rId64"/>
    <p:sldLayoutId id="2147484067" r:id="rId65"/>
    <p:sldLayoutId id="2147484068" r:id="rId66"/>
    <p:sldLayoutId id="2147484069" r:id="rId67"/>
    <p:sldLayoutId id="2147484070" r:id="rId68"/>
    <p:sldLayoutId id="2147484071" r:id="rId69"/>
    <p:sldLayoutId id="2147484072" r:id="rId70"/>
    <p:sldLayoutId id="2147484073" r:id="rId71"/>
    <p:sldLayoutId id="2147484074" r:id="rId72"/>
    <p:sldLayoutId id="2147484075" r:id="rId73"/>
    <p:sldLayoutId id="2147484076" r:id="rId74"/>
    <p:sldLayoutId id="2147484077" r:id="rId75"/>
    <p:sldLayoutId id="2147484078" r:id="rId76"/>
    <p:sldLayoutId id="2147484079" r:id="rId77"/>
    <p:sldLayoutId id="2147484080" r:id="rId78"/>
    <p:sldLayoutId id="2147484081" r:id="rId79"/>
    <p:sldLayoutId id="2147484082" r:id="rId80"/>
    <p:sldLayoutId id="2147484083" r:id="rId81"/>
    <p:sldLayoutId id="2147484084" r:id="rId82"/>
    <p:sldLayoutId id="2147484085" r:id="rId83"/>
    <p:sldLayoutId id="2147484086" r:id="rId84"/>
    <p:sldLayoutId id="2147484087" r:id="rId85"/>
    <p:sldLayoutId id="2147484088" r:id="rId86"/>
    <p:sldLayoutId id="2147484089" r:id="rId87"/>
    <p:sldLayoutId id="2147484090"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87" name="Shape 2087"/>
        <p:cNvGrpSpPr/>
        <p:nvPr/>
      </p:nvGrpSpPr>
      <p:grpSpPr>
        <a:xfrm>
          <a:off x="0" y="0"/>
          <a:ext cx="0" cy="0"/>
          <a:chOff x="0" y="0"/>
          <a:chExt cx="0" cy="0"/>
        </a:xfrm>
      </p:grpSpPr>
      <p:sp>
        <p:nvSpPr>
          <p:cNvPr id="2088" name="Google Shape;2088;p450"/>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2089" name="Google Shape;2089;p450"/>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3.xml"/><Relationship Id="rId2" Type="http://schemas.openxmlformats.org/officeDocument/2006/relationships/notesSlide" Target="../notesSlides/notesSlide10.xml"/><Relationship Id="rId3" Type="http://schemas.openxmlformats.org/officeDocument/2006/relationships/image" Target="../media/image124.png"/><Relationship Id="rId4" Type="http://schemas.openxmlformats.org/officeDocument/2006/relationships/image" Target="../media/image1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3.xml"/><Relationship Id="rId2" Type="http://schemas.openxmlformats.org/officeDocument/2006/relationships/notesSlide" Target="../notesSlides/notesSlide11.xml"/><Relationship Id="rId3" Type="http://schemas.openxmlformats.org/officeDocument/2006/relationships/image" Target="../media/image113.png"/><Relationship Id="rId4" Type="http://schemas.openxmlformats.org/officeDocument/2006/relationships/image" Target="../media/image1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1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3.xml"/><Relationship Id="rId3" Type="http://schemas.openxmlformats.org/officeDocument/2006/relationships/image" Target="../media/image109.png"/><Relationship Id="rId4" Type="http://schemas.openxmlformats.org/officeDocument/2006/relationships/image" Target="../media/image120.png"/><Relationship Id="rId5" Type="http://schemas.openxmlformats.org/officeDocument/2006/relationships/image" Target="../media/image116.png"/><Relationship Id="rId6" Type="http://schemas.openxmlformats.org/officeDocument/2006/relationships/image" Target="../media/image122.png"/><Relationship Id="rId7" Type="http://schemas.openxmlformats.org/officeDocument/2006/relationships/image" Target="../media/image119.png"/><Relationship Id="rId8"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15.xml"/><Relationship Id="rId3" Type="http://schemas.openxmlformats.org/officeDocument/2006/relationships/image" Target="../media/image133.png"/><Relationship Id="rId4"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6.xml"/><Relationship Id="rId3" Type="http://schemas.openxmlformats.org/officeDocument/2006/relationships/hyperlink" Target="http://lovable.dev" TargetMode="External"/><Relationship Id="rId4" Type="http://schemas.openxmlformats.org/officeDocument/2006/relationships/image" Target="../media/image168.gif"/><Relationship Id="rId5" Type="http://schemas.openxmlformats.org/officeDocument/2006/relationships/hyperlink" Target="https://docs.google.com/document/d/16dZ1uBpYwkeDmtbIfYUYjhmdAMzJBXfhELvNin7_uZM/template/pre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5.xml"/><Relationship Id="rId2" Type="http://schemas.openxmlformats.org/officeDocument/2006/relationships/notesSlide" Target="../notesSlides/notesSlide17.xml"/><Relationship Id="rId3" Type="http://schemas.openxmlformats.org/officeDocument/2006/relationships/image" Target="../media/image16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5.xml"/><Relationship Id="rId2" Type="http://schemas.openxmlformats.org/officeDocument/2006/relationships/notesSlide" Target="../notesSlides/notesSlide19.xml"/><Relationship Id="rId3" Type="http://schemas.openxmlformats.org/officeDocument/2006/relationships/image" Target="../media/image126.jpg"/><Relationship Id="rId4" Type="http://schemas.openxmlformats.org/officeDocument/2006/relationships/image" Target="../media/image121.jpg"/><Relationship Id="rId5" Type="http://schemas.openxmlformats.org/officeDocument/2006/relationships/image" Target="../media/image123.jpg"/><Relationship Id="rId6" Type="http://schemas.openxmlformats.org/officeDocument/2006/relationships/image" Target="../media/image127.jpg"/><Relationship Id="rId7" Type="http://schemas.openxmlformats.org/officeDocument/2006/relationships/image" Target="../media/image1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2.xml"/><Relationship Id="rId3" Type="http://schemas.openxmlformats.org/officeDocument/2006/relationships/image" Target="../media/image1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1.xml"/><Relationship Id="rId2" Type="http://schemas.openxmlformats.org/officeDocument/2006/relationships/notesSlide" Target="../notesSlides/notesSlide21.xml"/><Relationship Id="rId3" Type="http://schemas.openxmlformats.org/officeDocument/2006/relationships/image" Target="../media/image164.png"/><Relationship Id="rId4" Type="http://schemas.openxmlformats.org/officeDocument/2006/relationships/image" Target="../media/image157.jpg"/><Relationship Id="rId5" Type="http://schemas.openxmlformats.org/officeDocument/2006/relationships/image" Target="../media/image1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2.xml"/><Relationship Id="rId2" Type="http://schemas.openxmlformats.org/officeDocument/2006/relationships/notesSlide" Target="../notesSlides/notesSlide22.xml"/><Relationship Id="rId3" Type="http://schemas.openxmlformats.org/officeDocument/2006/relationships/image" Target="../media/image132.png"/><Relationship Id="rId4" Type="http://schemas.openxmlformats.org/officeDocument/2006/relationships/image" Target="../media/image136.png"/><Relationship Id="rId5" Type="http://schemas.openxmlformats.org/officeDocument/2006/relationships/image" Target="../media/image138.png"/><Relationship Id="rId6" Type="http://schemas.openxmlformats.org/officeDocument/2006/relationships/image" Target="../media/image163.png"/><Relationship Id="rId7" Type="http://schemas.openxmlformats.org/officeDocument/2006/relationships/image" Target="../media/image1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image" Target="../media/image129.png"/><Relationship Id="rId4" Type="http://schemas.openxmlformats.org/officeDocument/2006/relationships/image" Target="../media/image137.png"/><Relationship Id="rId5" Type="http://schemas.openxmlformats.org/officeDocument/2006/relationships/image" Target="../media/image144.png"/><Relationship Id="rId6" Type="http://schemas.openxmlformats.org/officeDocument/2006/relationships/image" Target="../media/image135.png"/><Relationship Id="rId7" Type="http://schemas.openxmlformats.org/officeDocument/2006/relationships/image" Target="../media/image1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4.xml"/><Relationship Id="rId3" Type="http://schemas.openxmlformats.org/officeDocument/2006/relationships/image" Target="../media/image1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5.xml"/><Relationship Id="rId3" Type="http://schemas.openxmlformats.org/officeDocument/2006/relationships/image" Target="../media/image115.png"/><Relationship Id="rId4" Type="http://schemas.openxmlformats.org/officeDocument/2006/relationships/image" Target="../media/image142.png"/><Relationship Id="rId5" Type="http://schemas.openxmlformats.org/officeDocument/2006/relationships/image" Target="../media/image152.png"/><Relationship Id="rId6" Type="http://schemas.openxmlformats.org/officeDocument/2006/relationships/image" Target="../media/image140.png"/><Relationship Id="rId7" Type="http://schemas.openxmlformats.org/officeDocument/2006/relationships/image" Target="../media/image1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6.xml"/><Relationship Id="rId3" Type="http://schemas.openxmlformats.org/officeDocument/2006/relationships/image" Target="../media/image164.png"/><Relationship Id="rId4" Type="http://schemas.openxmlformats.org/officeDocument/2006/relationships/image" Target="../media/image143.png"/><Relationship Id="rId5" Type="http://schemas.openxmlformats.org/officeDocument/2006/relationships/hyperlink" Target="https://docs.google.com/document/d/1ppITsTrewSZzwfYd1yrGvEZoRpr0fgZ2h3CwIlalkps/template/preview" TargetMode="External"/><Relationship Id="rId6" Type="http://schemas.openxmlformats.org/officeDocument/2006/relationships/hyperlink" Target="https://docs.google.com/document/d/1ppITsTrewSZzwfYd1yrGvEZoRpr0fgZ2h3CwIlalkps/template/previe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7.xml"/><Relationship Id="rId3" Type="http://schemas.openxmlformats.org/officeDocument/2006/relationships/image" Target="../media/image149.png"/><Relationship Id="rId4" Type="http://schemas.openxmlformats.org/officeDocument/2006/relationships/image" Target="../media/image148.png"/><Relationship Id="rId5" Type="http://schemas.openxmlformats.org/officeDocument/2006/relationships/image" Target="../media/image158.jpg"/><Relationship Id="rId6" Type="http://schemas.openxmlformats.org/officeDocument/2006/relationships/image" Target="../media/image1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9.xml"/><Relationship Id="rId3" Type="http://schemas.openxmlformats.org/officeDocument/2006/relationships/image" Target="../media/image168.gif"/><Relationship Id="rId4" Type="http://schemas.openxmlformats.org/officeDocument/2006/relationships/hyperlink" Target="https://docs.google.com/document/d/16dZ1uBpYwkeDmtbIfYUYjhmdAMzJBXfhELvNin7_uZM/template/pre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5.xml"/><Relationship Id="rId2" Type="http://schemas.openxmlformats.org/officeDocument/2006/relationships/notesSlide" Target="../notesSlides/notesSlide30.xml"/><Relationship Id="rId3" Type="http://schemas.openxmlformats.org/officeDocument/2006/relationships/image" Target="../media/image16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5.xml"/><Relationship Id="rId2" Type="http://schemas.openxmlformats.org/officeDocument/2006/relationships/notesSlide" Target="../notesSlides/notesSlide31.xml"/><Relationship Id="rId3" Type="http://schemas.openxmlformats.org/officeDocument/2006/relationships/image" Target="../media/image155.jpg"/><Relationship Id="rId4" Type="http://schemas.openxmlformats.org/officeDocument/2006/relationships/hyperlink" Target="https://platform.openai.com/settings/organization/billing/overview" TargetMode="External"/><Relationship Id="rId5" Type="http://schemas.openxmlformats.org/officeDocument/2006/relationships/hyperlink" Target="https://supabase.com/" TargetMode="External"/><Relationship Id="rId6" Type="http://schemas.openxmlformats.org/officeDocument/2006/relationships/image" Target="../media/image16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7.xml"/><Relationship Id="rId2" Type="http://schemas.openxmlformats.org/officeDocument/2006/relationships/notesSlide" Target="../notesSlides/notesSlide34.xml"/><Relationship Id="rId3" Type="http://schemas.openxmlformats.org/officeDocument/2006/relationships/image" Target="../media/image162.png"/><Relationship Id="rId4" Type="http://schemas.openxmlformats.org/officeDocument/2006/relationships/hyperlink" Target="https://www.surveymonkey.com/r/MFMW7DF" TargetMode="External"/><Relationship Id="rId5" Type="http://schemas.openxmlformats.org/officeDocument/2006/relationships/image" Target="../media/image1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35.xml"/><Relationship Id="rId3" Type="http://schemas.openxmlformats.org/officeDocument/2006/relationships/hyperlink" Target="https://docs.google.com/document/d/16dZ1uBpYwkeDmtbIfYUYjhmdAMzJBXfhELvNin7_uZM/template/preview" TargetMode="External"/><Relationship Id="rId4" Type="http://schemas.openxmlformats.org/officeDocument/2006/relationships/hyperlink" Target="https://docs.google.com/document/d/16dZ1uBpYwkeDmtbIfYUYjhmdAMzJBXfhELvNin7_uZM/template/preview" TargetMode="External"/><Relationship Id="rId9" Type="http://schemas.openxmlformats.org/officeDocument/2006/relationships/image" Target="../media/image160.png"/><Relationship Id="rId5" Type="http://schemas.openxmlformats.org/officeDocument/2006/relationships/image" Target="../media/image153.png"/><Relationship Id="rId6" Type="http://schemas.openxmlformats.org/officeDocument/2006/relationships/hyperlink" Target="https://docs.google.com/document/d/1ppITsTrewSZzwfYd1yrGvEZoRpr0fgZ2h3CwIlalkps/template/preview" TargetMode="External"/><Relationship Id="rId7" Type="http://schemas.openxmlformats.org/officeDocument/2006/relationships/hyperlink" Target="https://docs.google.com/document/d/1ppITsTrewSZzwfYd1yrGvEZoRpr0fgZ2h3CwIlalkps/template/preview" TargetMode="External"/><Relationship Id="rId8" Type="http://schemas.openxmlformats.org/officeDocument/2006/relationships/image" Target="../media/image1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14.xml"/><Relationship Id="rId5" Type="http://schemas.openxmlformats.org/officeDocument/2006/relationships/slide" Target="/ppt/slides/slide20.xml"/><Relationship Id="rId6" Type="http://schemas.openxmlformats.org/officeDocument/2006/relationships/slide" Target="/ppt/slid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5.xml"/><Relationship Id="rId2" Type="http://schemas.openxmlformats.org/officeDocument/2006/relationships/notesSlide" Target="../notesSlides/notesSlide6.xml"/><Relationship Id="rId3" Type="http://schemas.openxmlformats.org/officeDocument/2006/relationships/image" Target="../media/image16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notesSlide" Target="../notesSlides/notesSlide7.xml"/><Relationship Id="rId3"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3.xml"/><Relationship Id="rId2" Type="http://schemas.openxmlformats.org/officeDocument/2006/relationships/notesSlide" Target="../notesSlides/notesSlide9.xml"/><Relationship Id="rId3" Type="http://schemas.openxmlformats.org/officeDocument/2006/relationships/image" Target="../media/image106.png"/><Relationship Id="rId4" Type="http://schemas.openxmlformats.org/officeDocument/2006/relationships/image" Target="../media/image1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508"/>
          <p:cNvSpPr txBox="1"/>
          <p:nvPr>
            <p:ph type="title"/>
          </p:nvPr>
        </p:nvSpPr>
        <p:spPr>
          <a:xfrm>
            <a:off x="457200" y="3038000"/>
            <a:ext cx="6862800" cy="1734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br>
              <a:rPr lang="en" sz="6000"/>
            </a:br>
            <a:r>
              <a:rPr lang="en" sz="6000"/>
              <a:t>Build, Iterate, and Debug Prototypes End-to-End</a:t>
            </a:r>
            <a:endParaRPr sz="6000"/>
          </a:p>
        </p:txBody>
      </p:sp>
      <p:sp>
        <p:nvSpPr>
          <p:cNvPr id="2341" name="Google Shape;2341;p508"/>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Module 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73" name="Shape 2473"/>
        <p:cNvGrpSpPr/>
        <p:nvPr/>
      </p:nvGrpSpPr>
      <p:grpSpPr>
        <a:xfrm>
          <a:off x="0" y="0"/>
          <a:ext cx="0" cy="0"/>
          <a:chOff x="0" y="0"/>
          <a:chExt cx="0" cy="0"/>
        </a:xfrm>
      </p:grpSpPr>
      <p:sp>
        <p:nvSpPr>
          <p:cNvPr id="2474" name="Google Shape;2474;p517"/>
          <p:cNvSpPr txBox="1"/>
          <p:nvPr/>
        </p:nvSpPr>
        <p:spPr>
          <a:xfrm>
            <a:off x="457200" y="744518"/>
            <a:ext cx="8229600" cy="538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500">
                <a:solidFill>
                  <a:schemeClr val="lt1"/>
                </a:solidFill>
                <a:latin typeface="Poppins Medium"/>
                <a:ea typeface="Poppins Medium"/>
                <a:cs typeface="Poppins Medium"/>
                <a:sym typeface="Poppins Medium"/>
              </a:rPr>
              <a:t>Advanced Build Tactic #2</a:t>
            </a:r>
            <a:endParaRPr sz="3500">
              <a:solidFill>
                <a:srgbClr val="FFFFFF"/>
              </a:solidFill>
              <a:latin typeface="Poppins Medium"/>
              <a:ea typeface="Poppins Medium"/>
              <a:cs typeface="Poppins Medium"/>
              <a:sym typeface="Poppins Medium"/>
            </a:endParaRPr>
          </a:p>
        </p:txBody>
      </p:sp>
      <p:sp>
        <p:nvSpPr>
          <p:cNvPr id="2475" name="Google Shape;2475;p517"/>
          <p:cNvSpPr txBox="1"/>
          <p:nvPr/>
        </p:nvSpPr>
        <p:spPr>
          <a:xfrm>
            <a:off x="457200" y="508000"/>
            <a:ext cx="66900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Surgical Edits for Precision Control</a:t>
            </a:r>
            <a:endParaRPr sz="1600">
              <a:solidFill>
                <a:srgbClr val="60A5FA"/>
              </a:solidFill>
              <a:latin typeface="Poppins SemiBold"/>
              <a:ea typeface="Poppins SemiBold"/>
              <a:cs typeface="Poppins SemiBold"/>
              <a:sym typeface="Poppins SemiBold"/>
            </a:endParaRPr>
          </a:p>
        </p:txBody>
      </p:sp>
      <p:sp>
        <p:nvSpPr>
          <p:cNvPr id="2476" name="Google Shape;2476;p517"/>
          <p:cNvSpPr/>
          <p:nvPr/>
        </p:nvSpPr>
        <p:spPr>
          <a:xfrm>
            <a:off x="4954750" y="1523475"/>
            <a:ext cx="3732000" cy="3184200"/>
          </a:xfrm>
          <a:prstGeom prst="roundRect">
            <a:avLst>
              <a:gd fmla="val 479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77" name="Google Shape;2477;p517"/>
          <p:cNvSpPr/>
          <p:nvPr/>
        </p:nvSpPr>
        <p:spPr>
          <a:xfrm>
            <a:off x="457200" y="1535493"/>
            <a:ext cx="4030800" cy="10530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78" name="Google Shape;2478;p517"/>
          <p:cNvSpPr/>
          <p:nvPr/>
        </p:nvSpPr>
        <p:spPr>
          <a:xfrm>
            <a:off x="592152" y="1662618"/>
            <a:ext cx="768600" cy="768600"/>
          </a:xfrm>
          <a:prstGeom prst="roundRect">
            <a:avLst>
              <a:gd fmla="val 12327" name="adj"/>
            </a:avLst>
          </a:prstGeom>
          <a:solidFill>
            <a:srgbClr val="1A2B6B"/>
          </a:solidFill>
          <a:ln>
            <a:noFill/>
          </a:ln>
        </p:spPr>
        <p:txBody>
          <a:bodyPr anchorCtr="0" anchor="ctr" bIns="136800" lIns="136800" spcFirstLastPara="1" rIns="136800" wrap="square" tIns="136800">
            <a:noAutofit/>
          </a:bodyPr>
          <a:lstStyle/>
          <a:p>
            <a:pPr indent="0" lvl="0" marL="0" rtl="0" algn="ctr">
              <a:spcBef>
                <a:spcPts val="0"/>
              </a:spcBef>
              <a:spcAft>
                <a:spcPts val="0"/>
              </a:spcAft>
              <a:buNone/>
            </a:pPr>
            <a:r>
              <a:t/>
            </a:r>
            <a:endParaRPr sz="2094">
              <a:latin typeface="Lato"/>
              <a:ea typeface="Lato"/>
              <a:cs typeface="Lato"/>
              <a:sym typeface="Lato"/>
            </a:endParaRPr>
          </a:p>
        </p:txBody>
      </p:sp>
      <p:pic>
        <p:nvPicPr>
          <p:cNvPr id="2479" name="Google Shape;2479;p517" title="fragile.png"/>
          <p:cNvPicPr preferRelativeResize="0"/>
          <p:nvPr/>
        </p:nvPicPr>
        <p:blipFill rotWithShape="1">
          <a:blip r:embed="rId3">
            <a:alphaModFix/>
          </a:blip>
          <a:srcRect b="0" l="0" r="0" t="0"/>
          <a:stretch/>
        </p:blipFill>
        <p:spPr>
          <a:xfrm>
            <a:off x="681709" y="1752169"/>
            <a:ext cx="589374" cy="589374"/>
          </a:xfrm>
          <a:prstGeom prst="rect">
            <a:avLst/>
          </a:prstGeom>
          <a:noFill/>
          <a:ln>
            <a:noFill/>
          </a:ln>
        </p:spPr>
      </p:pic>
      <p:sp>
        <p:nvSpPr>
          <p:cNvPr id="2480" name="Google Shape;2480;p517"/>
          <p:cNvSpPr txBox="1"/>
          <p:nvPr/>
        </p:nvSpPr>
        <p:spPr>
          <a:xfrm>
            <a:off x="5030950" y="1619704"/>
            <a:ext cx="3542700" cy="3347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accent2"/>
              </a:buClr>
              <a:buSzPts val="1100"/>
              <a:buChar char="●"/>
            </a:pPr>
            <a:r>
              <a:rPr lang="en" sz="1100">
                <a:solidFill>
                  <a:srgbClr val="1241AF"/>
                </a:solidFill>
                <a:latin typeface="Poppins Medium"/>
                <a:ea typeface="Poppins Medium"/>
                <a:cs typeface="Poppins Medium"/>
                <a:sym typeface="Poppins Medium"/>
              </a:rPr>
              <a:t>Manual Injection: </a:t>
            </a:r>
            <a:r>
              <a:rPr lang="en" sz="1100">
                <a:solidFill>
                  <a:srgbClr val="171717"/>
                </a:solidFill>
                <a:latin typeface="Lato"/>
                <a:ea typeface="Lato"/>
                <a:cs typeface="Lato"/>
                <a:sym typeface="Lato"/>
              </a:rPr>
              <a:t>If you know exactly what you want, do not prompt. Open the code panel and surgical change things like:</a:t>
            </a:r>
            <a:br>
              <a:rPr lang="en" sz="1100">
                <a:solidFill>
                  <a:srgbClr val="171717"/>
                </a:solidFill>
                <a:latin typeface="Lato"/>
                <a:ea typeface="Lato"/>
                <a:cs typeface="Lato"/>
                <a:sym typeface="Lato"/>
              </a:rPr>
            </a:br>
            <a:br>
              <a:rPr lang="en" sz="1100">
                <a:solidFill>
                  <a:srgbClr val="171717"/>
                </a:solidFill>
                <a:latin typeface="Lato"/>
                <a:ea typeface="Lato"/>
                <a:cs typeface="Lato"/>
                <a:sym typeface="Lato"/>
              </a:rPr>
            </a:br>
            <a:r>
              <a:rPr i="1" lang="en" sz="1100">
                <a:solidFill>
                  <a:srgbClr val="171717"/>
                </a:solidFill>
                <a:latin typeface="Lato"/>
                <a:ea typeface="Lato"/>
                <a:cs typeface="Lato"/>
                <a:sym typeface="Lato"/>
              </a:rPr>
              <a:t>Exact Copy:  </a:t>
            </a:r>
            <a:r>
              <a:rPr lang="en" sz="1100">
                <a:solidFill>
                  <a:srgbClr val="171717"/>
                </a:solidFill>
                <a:latin typeface="Lato"/>
                <a:ea typeface="Lato"/>
                <a:cs typeface="Lato"/>
                <a:sym typeface="Lato"/>
              </a:rPr>
              <a:t>Changing "Submit" button copy to   "Let’s Go!</a:t>
            </a:r>
            <a:endParaRPr sz="1100">
              <a:solidFill>
                <a:srgbClr val="171717"/>
              </a:solidFill>
              <a:latin typeface="Lato"/>
              <a:ea typeface="Lato"/>
              <a:cs typeface="Lato"/>
              <a:sym typeface="Lato"/>
            </a:endParaRPr>
          </a:p>
          <a:p>
            <a:pPr indent="0" lvl="0" marL="457200" rtl="0" algn="l">
              <a:lnSpc>
                <a:spcPct val="115000"/>
              </a:lnSpc>
              <a:spcBef>
                <a:spcPts val="1200"/>
              </a:spcBef>
              <a:spcAft>
                <a:spcPts val="0"/>
              </a:spcAft>
              <a:buNone/>
            </a:pPr>
            <a:r>
              <a:rPr i="1" lang="en" sz="1100">
                <a:solidFill>
                  <a:srgbClr val="171717"/>
                </a:solidFill>
                <a:latin typeface="Lato"/>
                <a:ea typeface="Lato"/>
                <a:cs typeface="Lato"/>
                <a:sym typeface="Lato"/>
              </a:rPr>
              <a:t>Brand Compliance: </a:t>
            </a:r>
            <a:r>
              <a:rPr lang="en" sz="1100">
                <a:solidFill>
                  <a:srgbClr val="171717"/>
                </a:solidFill>
                <a:latin typeface="Lato"/>
                <a:ea typeface="Lato"/>
                <a:cs typeface="Lato"/>
                <a:sym typeface="Lato"/>
              </a:rPr>
              <a:t>Pasting a specific Hex Code (e.g., #FF5A5F).</a:t>
            </a:r>
            <a:endParaRPr sz="1100">
              <a:solidFill>
                <a:srgbClr val="171717"/>
              </a:solidFill>
              <a:latin typeface="Lato"/>
              <a:ea typeface="Lato"/>
              <a:cs typeface="Lato"/>
              <a:sym typeface="Lato"/>
            </a:endParaRPr>
          </a:p>
          <a:p>
            <a:pPr indent="0" lvl="0" marL="457200" rtl="0" algn="l">
              <a:lnSpc>
                <a:spcPct val="115000"/>
              </a:lnSpc>
              <a:spcBef>
                <a:spcPts val="1200"/>
              </a:spcBef>
              <a:spcAft>
                <a:spcPts val="0"/>
              </a:spcAft>
              <a:buNone/>
            </a:pPr>
            <a:r>
              <a:rPr i="1" lang="en" sz="1100">
                <a:solidFill>
                  <a:srgbClr val="171717"/>
                </a:solidFill>
                <a:latin typeface="Lato"/>
                <a:ea typeface="Lato"/>
                <a:cs typeface="Lato"/>
                <a:sym typeface="Lato"/>
              </a:rPr>
              <a:t>Micro-Spacing: </a:t>
            </a:r>
            <a:r>
              <a:rPr lang="en" sz="1100">
                <a:solidFill>
                  <a:srgbClr val="171717"/>
                </a:solidFill>
                <a:latin typeface="Lato"/>
                <a:ea typeface="Lato"/>
                <a:cs typeface="Lato"/>
                <a:sym typeface="Lato"/>
              </a:rPr>
              <a:t>Changing p-4 to p-6 when the AI just won't get it right.</a:t>
            </a:r>
            <a:br>
              <a:rPr lang="en" sz="1100">
                <a:solidFill>
                  <a:srgbClr val="171717"/>
                </a:solidFill>
                <a:latin typeface="Lato"/>
                <a:ea typeface="Lato"/>
                <a:cs typeface="Lato"/>
                <a:sym typeface="Lato"/>
              </a:rPr>
            </a:br>
            <a:br>
              <a:rPr lang="en" sz="1100">
                <a:solidFill>
                  <a:srgbClr val="171717"/>
                </a:solidFill>
                <a:latin typeface="Lato"/>
                <a:ea typeface="Lato"/>
                <a:cs typeface="Lato"/>
                <a:sym typeface="Lato"/>
              </a:rPr>
            </a:br>
            <a:r>
              <a:rPr lang="en" sz="1100">
                <a:latin typeface="Lato"/>
                <a:ea typeface="Lato"/>
                <a:cs typeface="Lato"/>
                <a:sym typeface="Lato"/>
              </a:rPr>
              <a:t>The payoff? Zero credit usage, zero risk of logic regression.</a:t>
            </a:r>
            <a:endParaRPr sz="1100">
              <a:solidFill>
                <a:srgbClr val="171717"/>
              </a:solidFill>
              <a:latin typeface="Lato"/>
              <a:ea typeface="Lato"/>
              <a:cs typeface="Lato"/>
              <a:sym typeface="Lato"/>
            </a:endParaRPr>
          </a:p>
          <a:p>
            <a:pPr indent="0" lvl="0" marL="0" rtl="0" algn="l">
              <a:lnSpc>
                <a:spcPct val="115000"/>
              </a:lnSpc>
              <a:spcBef>
                <a:spcPts val="1200"/>
              </a:spcBef>
              <a:spcAft>
                <a:spcPts val="1200"/>
              </a:spcAft>
              <a:buNone/>
            </a:pPr>
            <a:r>
              <a:t/>
            </a:r>
            <a:endParaRPr sz="1100">
              <a:solidFill>
                <a:srgbClr val="1241AF"/>
              </a:solidFill>
              <a:latin typeface="Lato"/>
              <a:ea typeface="Lato"/>
              <a:cs typeface="Lato"/>
              <a:sym typeface="Lato"/>
            </a:endParaRPr>
          </a:p>
        </p:txBody>
      </p:sp>
      <p:sp>
        <p:nvSpPr>
          <p:cNvPr id="2481" name="Google Shape;2481;p517"/>
          <p:cNvSpPr txBox="1"/>
          <p:nvPr/>
        </p:nvSpPr>
        <p:spPr>
          <a:xfrm>
            <a:off x="1513025" y="1891138"/>
            <a:ext cx="2792100" cy="838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chemeClr val="accent2"/>
                </a:solidFill>
                <a:latin typeface="Lato"/>
                <a:ea typeface="Lato"/>
                <a:cs typeface="Lato"/>
                <a:sym typeface="Lato"/>
              </a:rPr>
              <a:t>Prompting an AI to fix a typo is dangerous. It often rewrites the entire component, potentially breaking your logic just to fix a spelling error.</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chemeClr val="accent2"/>
              </a:solidFill>
              <a:latin typeface="Lato"/>
              <a:ea typeface="Lato"/>
              <a:cs typeface="Lato"/>
              <a:sym typeface="Lato"/>
            </a:endParaRPr>
          </a:p>
        </p:txBody>
      </p:sp>
      <p:sp>
        <p:nvSpPr>
          <p:cNvPr id="2482" name="Google Shape;2482;p517"/>
          <p:cNvSpPr txBox="1"/>
          <p:nvPr/>
        </p:nvSpPr>
        <p:spPr>
          <a:xfrm>
            <a:off x="1513016" y="1546464"/>
            <a:ext cx="4030800" cy="444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The “Glass Box” Rule</a:t>
            </a:r>
            <a:endParaRPr sz="1200">
              <a:solidFill>
                <a:schemeClr val="accent2"/>
              </a:solidFill>
              <a:latin typeface="Poppins Medium"/>
              <a:ea typeface="Poppins Medium"/>
              <a:cs typeface="Poppins Medium"/>
              <a:sym typeface="Poppins Medium"/>
            </a:endParaRPr>
          </a:p>
        </p:txBody>
      </p:sp>
      <p:cxnSp>
        <p:nvCxnSpPr>
          <p:cNvPr id="2483" name="Google Shape;2483;p517"/>
          <p:cNvCxnSpPr/>
          <p:nvPr/>
        </p:nvCxnSpPr>
        <p:spPr>
          <a:xfrm>
            <a:off x="4472554" y="2062001"/>
            <a:ext cx="443100" cy="0"/>
          </a:xfrm>
          <a:prstGeom prst="straightConnector1">
            <a:avLst/>
          </a:prstGeom>
          <a:noFill/>
          <a:ln cap="flat" cmpd="sng" w="19050">
            <a:solidFill>
              <a:schemeClr val="lt1"/>
            </a:solidFill>
            <a:prstDash val="solid"/>
            <a:round/>
            <a:headEnd len="med" w="med" type="none"/>
            <a:tailEnd len="med" w="med" type="stealth"/>
          </a:ln>
        </p:spPr>
      </p:cxnSp>
      <p:pic>
        <p:nvPicPr>
          <p:cNvPr id="2484" name="Google Shape;2484;p517" title="CodeChanger_short-ezgif.com-video-to-gif-converter.gif"/>
          <p:cNvPicPr preferRelativeResize="0"/>
          <p:nvPr/>
        </p:nvPicPr>
        <p:blipFill rotWithShape="1">
          <a:blip r:embed="rId4">
            <a:alphaModFix/>
          </a:blip>
          <a:srcRect b="0" l="11504" r="0" t="0"/>
          <a:stretch/>
        </p:blipFill>
        <p:spPr>
          <a:xfrm>
            <a:off x="457200" y="2783900"/>
            <a:ext cx="4114800" cy="1923900"/>
          </a:xfrm>
          <a:prstGeom prst="roundRect">
            <a:avLst>
              <a:gd fmla="val 5941" name="adj"/>
            </a:avLst>
          </a:prstGeom>
          <a:noFill/>
          <a:ln>
            <a:noFill/>
          </a:ln>
        </p:spPr>
      </p:pic>
      <p:sp>
        <p:nvSpPr>
          <p:cNvPr id="2485" name="Google Shape;2485;p517"/>
          <p:cNvSpPr/>
          <p:nvPr/>
        </p:nvSpPr>
        <p:spPr>
          <a:xfrm>
            <a:off x="464900" y="2800800"/>
            <a:ext cx="884400" cy="1907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9" name="Shape 2489"/>
        <p:cNvGrpSpPr/>
        <p:nvPr/>
      </p:nvGrpSpPr>
      <p:grpSpPr>
        <a:xfrm>
          <a:off x="0" y="0"/>
          <a:ext cx="0" cy="0"/>
          <a:chOff x="0" y="0"/>
          <a:chExt cx="0" cy="0"/>
        </a:xfrm>
      </p:grpSpPr>
      <p:sp>
        <p:nvSpPr>
          <p:cNvPr id="2490" name="Google Shape;2490;p518"/>
          <p:cNvSpPr/>
          <p:nvPr/>
        </p:nvSpPr>
        <p:spPr>
          <a:xfrm>
            <a:off x="457200" y="1535493"/>
            <a:ext cx="4030800" cy="10530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1" name="Google Shape;2491;p518"/>
          <p:cNvSpPr/>
          <p:nvPr/>
        </p:nvSpPr>
        <p:spPr>
          <a:xfrm>
            <a:off x="4954750" y="1523475"/>
            <a:ext cx="3732000" cy="3734400"/>
          </a:xfrm>
          <a:prstGeom prst="roundRect">
            <a:avLst>
              <a:gd fmla="val 479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2" name="Google Shape;2492;p518"/>
          <p:cNvSpPr txBox="1"/>
          <p:nvPr/>
        </p:nvSpPr>
        <p:spPr>
          <a:xfrm>
            <a:off x="1513025" y="1829272"/>
            <a:ext cx="2792100" cy="10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chemeClr val="accent2"/>
                </a:solidFill>
                <a:latin typeface="Lato"/>
                <a:ea typeface="Lato"/>
                <a:cs typeface="Lato"/>
                <a:sym typeface="Lato"/>
              </a:rPr>
              <a:t>AI defaults to painting pictures. If you ask for a "Workout Card," it writes the text "Leg Day" directly into the code as a one off that cannot be easily duplicated.</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chemeClr val="accent2"/>
              </a:solidFill>
              <a:latin typeface="Lato"/>
              <a:ea typeface="Lato"/>
              <a:cs typeface="Lato"/>
              <a:sym typeface="Lato"/>
            </a:endParaRPr>
          </a:p>
        </p:txBody>
      </p:sp>
      <p:sp>
        <p:nvSpPr>
          <p:cNvPr id="2493" name="Google Shape;2493;p518"/>
          <p:cNvSpPr txBox="1"/>
          <p:nvPr/>
        </p:nvSpPr>
        <p:spPr>
          <a:xfrm>
            <a:off x="1513016" y="1484599"/>
            <a:ext cx="4030800" cy="444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Enforce Data Structures</a:t>
            </a:r>
            <a:endParaRPr sz="1200">
              <a:solidFill>
                <a:schemeClr val="accent2"/>
              </a:solidFill>
              <a:latin typeface="Poppins Medium"/>
              <a:ea typeface="Poppins Medium"/>
              <a:cs typeface="Poppins Medium"/>
              <a:sym typeface="Poppins Medium"/>
            </a:endParaRPr>
          </a:p>
        </p:txBody>
      </p:sp>
      <p:sp>
        <p:nvSpPr>
          <p:cNvPr id="2494" name="Google Shape;2494;p518"/>
          <p:cNvSpPr txBox="1"/>
          <p:nvPr/>
        </p:nvSpPr>
        <p:spPr>
          <a:xfrm>
            <a:off x="5005000" y="1735275"/>
            <a:ext cx="3631500" cy="4085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accent2"/>
              </a:buClr>
              <a:buSzPts val="1100"/>
              <a:buChar char="●"/>
            </a:pPr>
            <a:r>
              <a:rPr lang="en" sz="1100">
                <a:solidFill>
                  <a:srgbClr val="1241AF"/>
                </a:solidFill>
                <a:latin typeface="Poppins Medium"/>
                <a:ea typeface="Poppins Medium"/>
                <a:cs typeface="Poppins Medium"/>
                <a:sym typeface="Poppins Medium"/>
              </a:rPr>
              <a:t>Define the Contract</a:t>
            </a:r>
            <a:r>
              <a:rPr lang="en" sz="1100">
                <a:solidFill>
                  <a:srgbClr val="1241AF"/>
                </a:solidFill>
                <a:latin typeface="Poppins Medium"/>
                <a:ea typeface="Poppins Medium"/>
                <a:cs typeface="Poppins Medium"/>
                <a:sym typeface="Poppins Medium"/>
              </a:rPr>
              <a:t>: </a:t>
            </a:r>
            <a:r>
              <a:rPr lang="en" sz="1100">
                <a:solidFill>
                  <a:srgbClr val="171717"/>
                </a:solidFill>
                <a:latin typeface="Lato"/>
                <a:ea typeface="Lato"/>
                <a:cs typeface="Lato"/>
                <a:sym typeface="Lato"/>
              </a:rPr>
              <a:t>Force the AI to build a template that accepts variables to separate the design from the content. </a:t>
            </a:r>
            <a:endParaRPr sz="1100">
              <a:solidFill>
                <a:srgbClr val="171717"/>
              </a:solidFill>
              <a:latin typeface="Lato"/>
              <a:ea typeface="Lato"/>
              <a:cs typeface="Lato"/>
              <a:sym typeface="Lato"/>
            </a:endParaRPr>
          </a:p>
          <a:p>
            <a:pPr indent="0" lvl="0" marL="457200" rtl="0" algn="l">
              <a:lnSpc>
                <a:spcPct val="115000"/>
              </a:lnSpc>
              <a:spcBef>
                <a:spcPts val="1200"/>
              </a:spcBef>
              <a:spcAft>
                <a:spcPts val="0"/>
              </a:spcAft>
              <a:buNone/>
            </a:pPr>
            <a:r>
              <a:rPr lang="en" sz="1100" u="sng">
                <a:solidFill>
                  <a:srgbClr val="171717"/>
                </a:solidFill>
                <a:latin typeface="Lato"/>
                <a:ea typeface="Lato"/>
                <a:cs typeface="Lato"/>
                <a:sym typeface="Lato"/>
              </a:rPr>
              <a:t>Instead of: </a:t>
            </a:r>
            <a:r>
              <a:rPr lang="en" sz="1100">
                <a:solidFill>
                  <a:srgbClr val="171717"/>
                </a:solidFill>
                <a:latin typeface="IBM Plex Mono"/>
                <a:ea typeface="IBM Plex Mono"/>
                <a:cs typeface="IBM Plex Mono"/>
                <a:sym typeface="IBM Plex Mono"/>
              </a:rPr>
              <a:t>"Make a workout card for Leg Day"</a:t>
            </a:r>
            <a:endParaRPr sz="1100">
              <a:solidFill>
                <a:srgbClr val="171717"/>
              </a:solidFill>
              <a:latin typeface="IBM Plex Mono"/>
              <a:ea typeface="IBM Plex Mono"/>
              <a:cs typeface="IBM Plex Mono"/>
              <a:sym typeface="IBM Plex Mono"/>
            </a:endParaRPr>
          </a:p>
          <a:p>
            <a:pPr indent="0" lvl="0" marL="457200" rtl="0" algn="l">
              <a:lnSpc>
                <a:spcPct val="115000"/>
              </a:lnSpc>
              <a:spcBef>
                <a:spcPts val="1200"/>
              </a:spcBef>
              <a:spcAft>
                <a:spcPts val="0"/>
              </a:spcAft>
              <a:buNone/>
            </a:pPr>
            <a:r>
              <a:rPr lang="en" sz="1100" u="sng">
                <a:solidFill>
                  <a:srgbClr val="171717"/>
                </a:solidFill>
                <a:latin typeface="Lato"/>
                <a:ea typeface="Lato"/>
                <a:cs typeface="Lato"/>
                <a:sym typeface="Lato"/>
              </a:rPr>
              <a:t>Prompt: </a:t>
            </a:r>
            <a:r>
              <a:rPr lang="en" sz="1100">
                <a:solidFill>
                  <a:srgbClr val="171717"/>
                </a:solidFill>
                <a:latin typeface="IBM Plex Mono"/>
                <a:ea typeface="IBM Plex Mono"/>
                <a:cs typeface="IBM Plex Mono"/>
                <a:sym typeface="IBM Plex Mono"/>
              </a:rPr>
              <a:t>"Create a 'Workout Card' component that dynamically accepts {Title}, {Duration}, and {Type}. Then, use that component to generate a list of 5 different workouts."</a:t>
            </a:r>
            <a:br>
              <a:rPr lang="en" sz="1100">
                <a:solidFill>
                  <a:srgbClr val="171717"/>
                </a:solidFill>
                <a:latin typeface="IBM Plex Mono"/>
                <a:ea typeface="IBM Plex Mono"/>
                <a:cs typeface="IBM Plex Mono"/>
                <a:sym typeface="IBM Plex Mono"/>
              </a:rPr>
            </a:br>
            <a:br>
              <a:rPr lang="en" sz="1100">
                <a:solidFill>
                  <a:srgbClr val="171717"/>
                </a:solidFill>
                <a:latin typeface="IBM Plex Mono"/>
                <a:ea typeface="IBM Plex Mono"/>
                <a:cs typeface="IBM Plex Mono"/>
                <a:sym typeface="IBM Plex Mono"/>
              </a:rPr>
            </a:br>
            <a:r>
              <a:rPr lang="en" sz="1100">
                <a:latin typeface="Lato"/>
                <a:ea typeface="Lato"/>
                <a:cs typeface="Lato"/>
                <a:sym typeface="Lato"/>
              </a:rPr>
              <a:t>You can now generate 50 identical cards in seconds just by providing a list of names because they use the same underlying code structure.</a:t>
            </a:r>
            <a:endParaRPr sz="1100">
              <a:latin typeface="Lato"/>
              <a:ea typeface="Lato"/>
              <a:cs typeface="Lato"/>
              <a:sym typeface="Lato"/>
            </a:endParaRPr>
          </a:p>
          <a:p>
            <a:pPr indent="0" lvl="0" marL="457200" rtl="0" algn="l">
              <a:lnSpc>
                <a:spcPct val="115000"/>
              </a:lnSpc>
              <a:spcBef>
                <a:spcPts val="1200"/>
              </a:spcBef>
              <a:spcAft>
                <a:spcPts val="0"/>
              </a:spcAft>
              <a:buNone/>
            </a:pPr>
            <a:r>
              <a:t/>
            </a:r>
            <a:endParaRPr sz="1100">
              <a:solidFill>
                <a:srgbClr val="171717"/>
              </a:solidFill>
              <a:latin typeface="IBM Plex Mono"/>
              <a:ea typeface="IBM Plex Mono"/>
              <a:cs typeface="IBM Plex Mono"/>
              <a:sym typeface="IBM Plex Mono"/>
            </a:endParaRPr>
          </a:p>
          <a:p>
            <a:pPr indent="0" lvl="0" marL="0" rtl="0" algn="l">
              <a:lnSpc>
                <a:spcPct val="115000"/>
              </a:lnSpc>
              <a:spcBef>
                <a:spcPts val="1200"/>
              </a:spcBef>
              <a:spcAft>
                <a:spcPts val="1200"/>
              </a:spcAft>
              <a:buNone/>
            </a:pPr>
            <a:r>
              <a:rPr lang="en" sz="1100">
                <a:solidFill>
                  <a:srgbClr val="171717"/>
                </a:solidFill>
                <a:latin typeface="Lato"/>
                <a:ea typeface="Lato"/>
                <a:cs typeface="Lato"/>
                <a:sym typeface="Lato"/>
              </a:rPr>
              <a:t>	</a:t>
            </a:r>
            <a:endParaRPr sz="1100">
              <a:solidFill>
                <a:srgbClr val="171717"/>
              </a:solidFill>
              <a:latin typeface="IBM Plex Mono"/>
              <a:ea typeface="IBM Plex Mono"/>
              <a:cs typeface="IBM Plex Mono"/>
              <a:sym typeface="IBM Plex Mono"/>
            </a:endParaRPr>
          </a:p>
        </p:txBody>
      </p:sp>
      <p:sp>
        <p:nvSpPr>
          <p:cNvPr id="2495" name="Google Shape;2495;p518"/>
          <p:cNvSpPr txBox="1"/>
          <p:nvPr/>
        </p:nvSpPr>
        <p:spPr>
          <a:xfrm>
            <a:off x="457200" y="744518"/>
            <a:ext cx="8229600" cy="538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500">
                <a:solidFill>
                  <a:schemeClr val="lt1"/>
                </a:solidFill>
                <a:latin typeface="Poppins Medium"/>
                <a:ea typeface="Poppins Medium"/>
                <a:cs typeface="Poppins Medium"/>
                <a:sym typeface="Poppins Medium"/>
              </a:rPr>
              <a:t>Advanced Build Tactic #3</a:t>
            </a:r>
            <a:endParaRPr sz="3500">
              <a:solidFill>
                <a:srgbClr val="FFFFFF"/>
              </a:solidFill>
              <a:latin typeface="Poppins Medium"/>
              <a:ea typeface="Poppins Medium"/>
              <a:cs typeface="Poppins Medium"/>
              <a:sym typeface="Poppins Medium"/>
            </a:endParaRPr>
          </a:p>
        </p:txBody>
      </p:sp>
      <p:sp>
        <p:nvSpPr>
          <p:cNvPr id="2496" name="Google Shape;2496;p518"/>
          <p:cNvSpPr txBox="1"/>
          <p:nvPr/>
        </p:nvSpPr>
        <p:spPr>
          <a:xfrm>
            <a:off x="457200" y="508000"/>
            <a:ext cx="66900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Build "Smart" Components that Scale</a:t>
            </a:r>
            <a:endParaRPr sz="1600">
              <a:solidFill>
                <a:srgbClr val="60A5FA"/>
              </a:solidFill>
              <a:latin typeface="Poppins SemiBold"/>
              <a:ea typeface="Poppins SemiBold"/>
              <a:cs typeface="Poppins SemiBold"/>
              <a:sym typeface="Poppins SemiBold"/>
            </a:endParaRPr>
          </a:p>
        </p:txBody>
      </p:sp>
      <p:sp>
        <p:nvSpPr>
          <p:cNvPr id="2497" name="Google Shape;2497;p518"/>
          <p:cNvSpPr/>
          <p:nvPr/>
        </p:nvSpPr>
        <p:spPr>
          <a:xfrm>
            <a:off x="592152" y="1662618"/>
            <a:ext cx="768600" cy="768600"/>
          </a:xfrm>
          <a:prstGeom prst="roundRect">
            <a:avLst>
              <a:gd fmla="val 12327" name="adj"/>
            </a:avLst>
          </a:prstGeom>
          <a:solidFill>
            <a:srgbClr val="1A2B6B"/>
          </a:solidFill>
          <a:ln>
            <a:noFill/>
          </a:ln>
        </p:spPr>
        <p:txBody>
          <a:bodyPr anchorCtr="0" anchor="ctr" bIns="136800" lIns="136800" spcFirstLastPara="1" rIns="136800" wrap="square" tIns="136800">
            <a:noAutofit/>
          </a:bodyPr>
          <a:lstStyle/>
          <a:p>
            <a:pPr indent="0" lvl="0" marL="0" rtl="0" algn="ctr">
              <a:spcBef>
                <a:spcPts val="0"/>
              </a:spcBef>
              <a:spcAft>
                <a:spcPts val="0"/>
              </a:spcAft>
              <a:buNone/>
            </a:pPr>
            <a:r>
              <a:t/>
            </a:r>
            <a:endParaRPr sz="2094">
              <a:latin typeface="Lato"/>
              <a:ea typeface="Lato"/>
              <a:cs typeface="Lato"/>
              <a:sym typeface="Lato"/>
            </a:endParaRPr>
          </a:p>
        </p:txBody>
      </p:sp>
      <p:pic>
        <p:nvPicPr>
          <p:cNvPr id="2498" name="Google Shape;2498;p518" title="deep-learning (1).png"/>
          <p:cNvPicPr preferRelativeResize="0"/>
          <p:nvPr/>
        </p:nvPicPr>
        <p:blipFill rotWithShape="1">
          <a:blip r:embed="rId3">
            <a:alphaModFix/>
          </a:blip>
          <a:srcRect b="0" l="0" r="0" t="0"/>
          <a:stretch/>
        </p:blipFill>
        <p:spPr>
          <a:xfrm>
            <a:off x="681709" y="1752169"/>
            <a:ext cx="589374" cy="589374"/>
          </a:xfrm>
          <a:prstGeom prst="rect">
            <a:avLst/>
          </a:prstGeom>
          <a:noFill/>
          <a:ln>
            <a:noFill/>
          </a:ln>
        </p:spPr>
      </p:pic>
      <p:cxnSp>
        <p:nvCxnSpPr>
          <p:cNvPr id="2499" name="Google Shape;2499;p518"/>
          <p:cNvCxnSpPr/>
          <p:nvPr/>
        </p:nvCxnSpPr>
        <p:spPr>
          <a:xfrm>
            <a:off x="4472554" y="2062001"/>
            <a:ext cx="443100" cy="0"/>
          </a:xfrm>
          <a:prstGeom prst="straightConnector1">
            <a:avLst/>
          </a:prstGeom>
          <a:noFill/>
          <a:ln cap="flat" cmpd="sng" w="19050">
            <a:solidFill>
              <a:schemeClr val="lt1"/>
            </a:solidFill>
            <a:prstDash val="solid"/>
            <a:round/>
            <a:headEnd len="med" w="med" type="none"/>
            <a:tailEnd len="med" w="med" type="stealth"/>
          </a:ln>
        </p:spPr>
      </p:cxnSp>
      <p:pic>
        <p:nvPicPr>
          <p:cNvPr id="2500" name="Google Shape;2500;p518" title="ReusableUI_short-ezgif.com-video-to-gif-converter.gif"/>
          <p:cNvPicPr preferRelativeResize="0"/>
          <p:nvPr/>
        </p:nvPicPr>
        <p:blipFill rotWithShape="1">
          <a:blip r:embed="rId4">
            <a:alphaModFix/>
          </a:blip>
          <a:srcRect b="0" l="0" r="3484" t="0"/>
          <a:stretch/>
        </p:blipFill>
        <p:spPr>
          <a:xfrm>
            <a:off x="457200" y="2783900"/>
            <a:ext cx="4114800" cy="1923900"/>
          </a:xfrm>
          <a:prstGeom prst="roundRect">
            <a:avLst>
              <a:gd fmla="val 5941"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519"/>
          <p:cNvSpPr/>
          <p:nvPr/>
        </p:nvSpPr>
        <p:spPr>
          <a:xfrm>
            <a:off x="6249150" y="1911343"/>
            <a:ext cx="2437800" cy="8820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6" name="Google Shape;2506;p519"/>
          <p:cNvSpPr/>
          <p:nvPr/>
        </p:nvSpPr>
        <p:spPr>
          <a:xfrm>
            <a:off x="6230550" y="2992713"/>
            <a:ext cx="2437800" cy="8820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7" name="Google Shape;2507;p519"/>
          <p:cNvSpPr/>
          <p:nvPr/>
        </p:nvSpPr>
        <p:spPr>
          <a:xfrm>
            <a:off x="6186400" y="3999138"/>
            <a:ext cx="2437800" cy="8820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8" name="Google Shape;2508;p519"/>
          <p:cNvSpPr/>
          <p:nvPr/>
        </p:nvSpPr>
        <p:spPr>
          <a:xfrm>
            <a:off x="2436625" y="1911200"/>
            <a:ext cx="3592500" cy="882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9" name="Google Shape;2509;p519"/>
          <p:cNvSpPr/>
          <p:nvPr/>
        </p:nvSpPr>
        <p:spPr>
          <a:xfrm>
            <a:off x="2392400" y="2932200"/>
            <a:ext cx="3592500" cy="882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0" name="Google Shape;2510;p519"/>
          <p:cNvSpPr/>
          <p:nvPr/>
        </p:nvSpPr>
        <p:spPr>
          <a:xfrm>
            <a:off x="2370325" y="3953200"/>
            <a:ext cx="3592500" cy="882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1" name="Google Shape;2511;p519"/>
          <p:cNvSpPr txBox="1"/>
          <p:nvPr/>
        </p:nvSpPr>
        <p:spPr>
          <a:xfrm>
            <a:off x="2589011" y="4161915"/>
            <a:ext cx="3179100" cy="471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Navigation must behave like a real app. Since AI outputs linear paths, confirm the prototype has a full loop (forward, back, and home) from every screen.</a:t>
            </a:r>
            <a:endParaRPr sz="1000">
              <a:solidFill>
                <a:srgbClr val="FFFFFF"/>
              </a:solidFill>
              <a:latin typeface="Lato"/>
              <a:ea typeface="Lato"/>
              <a:cs typeface="Lato"/>
              <a:sym typeface="Lato"/>
            </a:endParaRPr>
          </a:p>
        </p:txBody>
      </p:sp>
      <p:sp>
        <p:nvSpPr>
          <p:cNvPr id="2512" name="Google Shape;2512;p519"/>
          <p:cNvSpPr txBox="1"/>
          <p:nvPr/>
        </p:nvSpPr>
        <p:spPr>
          <a:xfrm>
            <a:off x="2588999" y="3131100"/>
            <a:ext cx="3170700" cy="471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Prototypes need stable state. Make the AI pass your variables forward so choices persist across screens and the flow doesn’t break.</a:t>
            </a:r>
            <a:endParaRPr sz="1000">
              <a:solidFill>
                <a:srgbClr val="FFFFFF"/>
              </a:solidFill>
              <a:latin typeface="Lato"/>
              <a:ea typeface="Lato"/>
              <a:cs typeface="Lato"/>
              <a:sym typeface="Lato"/>
            </a:endParaRPr>
          </a:p>
        </p:txBody>
      </p:sp>
      <p:sp>
        <p:nvSpPr>
          <p:cNvPr id="2513" name="Google Shape;2513;p519"/>
          <p:cNvSpPr txBox="1"/>
          <p:nvPr/>
        </p:nvSpPr>
        <p:spPr>
          <a:xfrm>
            <a:off x="2589000" y="2090475"/>
            <a:ext cx="3179100" cy="471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Style drift happens fast in prototyping. When generating new screens, require the AI to reuse your existing components so the build stays consistent.</a:t>
            </a:r>
            <a:endParaRPr sz="1000">
              <a:solidFill>
                <a:srgbClr val="FFFFFF"/>
              </a:solidFill>
              <a:latin typeface="Lato"/>
              <a:ea typeface="Lato"/>
              <a:cs typeface="Lato"/>
              <a:sym typeface="Lato"/>
            </a:endParaRPr>
          </a:p>
        </p:txBody>
      </p:sp>
      <p:sp>
        <p:nvSpPr>
          <p:cNvPr id="2514" name="Google Shape;2514;p519"/>
          <p:cNvSpPr txBox="1"/>
          <p:nvPr/>
        </p:nvSpPr>
        <p:spPr>
          <a:xfrm>
            <a:off x="449416" y="2067075"/>
            <a:ext cx="1242000" cy="547200"/>
          </a:xfrm>
          <a:prstGeom prst="rect">
            <a:avLst/>
          </a:prstGeom>
          <a:noFill/>
          <a:ln>
            <a:noFill/>
          </a:ln>
        </p:spPr>
        <p:txBody>
          <a:bodyPr anchorCtr="0" anchor="ctr" bIns="0" lIns="0" spcFirstLastPara="1" rIns="172275" wrap="square" tIns="0">
            <a:noAutofit/>
          </a:bodyPr>
          <a:lstStyle/>
          <a:p>
            <a:pPr indent="0" lvl="0" marL="0" rtl="0" algn="r">
              <a:lnSpc>
                <a:spcPct val="115000"/>
              </a:lnSpc>
              <a:spcBef>
                <a:spcPts val="0"/>
              </a:spcBef>
              <a:spcAft>
                <a:spcPts val="0"/>
              </a:spcAft>
              <a:buNone/>
            </a:pPr>
            <a:r>
              <a:rPr lang="en" sz="1036">
                <a:solidFill>
                  <a:srgbClr val="222222"/>
                </a:solidFill>
                <a:latin typeface="Poppins SemiBold"/>
                <a:ea typeface="Poppins SemiBold"/>
                <a:cs typeface="Poppins SemiBold"/>
                <a:sym typeface="Poppins SemiBold"/>
              </a:rPr>
              <a:t>Maintain Visual Continuity</a:t>
            </a:r>
            <a:endParaRPr sz="1036">
              <a:solidFill>
                <a:srgbClr val="222222"/>
              </a:solidFill>
              <a:latin typeface="Poppins SemiBold"/>
              <a:ea typeface="Poppins SemiBold"/>
              <a:cs typeface="Poppins SemiBold"/>
              <a:sym typeface="Poppins SemiBold"/>
            </a:endParaRPr>
          </a:p>
        </p:txBody>
      </p:sp>
      <p:sp>
        <p:nvSpPr>
          <p:cNvPr id="2515" name="Google Shape;2515;p519"/>
          <p:cNvSpPr txBox="1"/>
          <p:nvPr/>
        </p:nvSpPr>
        <p:spPr>
          <a:xfrm>
            <a:off x="449399" y="3132617"/>
            <a:ext cx="1242000" cy="547200"/>
          </a:xfrm>
          <a:prstGeom prst="rect">
            <a:avLst/>
          </a:prstGeom>
          <a:noFill/>
          <a:ln>
            <a:noFill/>
          </a:ln>
        </p:spPr>
        <p:txBody>
          <a:bodyPr anchorCtr="0" anchor="ctr" bIns="0" lIns="0" spcFirstLastPara="1" rIns="172275" wrap="square" tIns="0">
            <a:noAutofit/>
          </a:bodyPr>
          <a:lstStyle/>
          <a:p>
            <a:pPr indent="0" lvl="0" marL="0" rtl="0" algn="r">
              <a:lnSpc>
                <a:spcPct val="115000"/>
              </a:lnSpc>
              <a:spcBef>
                <a:spcPts val="0"/>
              </a:spcBef>
              <a:spcAft>
                <a:spcPts val="0"/>
              </a:spcAft>
              <a:buNone/>
            </a:pPr>
            <a:r>
              <a:rPr lang="en" sz="1036">
                <a:solidFill>
                  <a:srgbClr val="222222"/>
                </a:solidFill>
                <a:latin typeface="Poppins SemiBold"/>
                <a:ea typeface="Poppins SemiBold"/>
                <a:cs typeface="Poppins SemiBold"/>
                <a:sym typeface="Poppins SemiBold"/>
              </a:rPr>
              <a:t>Carry the Context</a:t>
            </a:r>
            <a:endParaRPr sz="1036">
              <a:solidFill>
                <a:srgbClr val="222222"/>
              </a:solidFill>
              <a:latin typeface="Poppins SemiBold"/>
              <a:ea typeface="Poppins SemiBold"/>
              <a:cs typeface="Poppins SemiBold"/>
              <a:sym typeface="Poppins SemiBold"/>
            </a:endParaRPr>
          </a:p>
        </p:txBody>
      </p:sp>
      <p:sp>
        <p:nvSpPr>
          <p:cNvPr id="2516" name="Google Shape;2516;p519"/>
          <p:cNvSpPr txBox="1"/>
          <p:nvPr/>
        </p:nvSpPr>
        <p:spPr>
          <a:xfrm>
            <a:off x="449416" y="4139949"/>
            <a:ext cx="1242000" cy="547200"/>
          </a:xfrm>
          <a:prstGeom prst="rect">
            <a:avLst/>
          </a:prstGeom>
          <a:noFill/>
          <a:ln>
            <a:noFill/>
          </a:ln>
        </p:spPr>
        <p:txBody>
          <a:bodyPr anchorCtr="0" anchor="ctr" bIns="0" lIns="0" spcFirstLastPara="1" rIns="172275" wrap="square" tIns="0">
            <a:noAutofit/>
          </a:bodyPr>
          <a:lstStyle/>
          <a:p>
            <a:pPr indent="0" lvl="0" marL="0" rtl="0" algn="r">
              <a:lnSpc>
                <a:spcPct val="115000"/>
              </a:lnSpc>
              <a:spcBef>
                <a:spcPts val="0"/>
              </a:spcBef>
              <a:spcAft>
                <a:spcPts val="0"/>
              </a:spcAft>
              <a:buNone/>
            </a:pPr>
            <a:r>
              <a:rPr lang="en" sz="1036">
                <a:solidFill>
                  <a:srgbClr val="222222"/>
                </a:solidFill>
                <a:latin typeface="Poppins SemiBold"/>
                <a:ea typeface="Poppins SemiBold"/>
                <a:cs typeface="Poppins SemiBold"/>
                <a:sym typeface="Poppins SemiBold"/>
              </a:rPr>
              <a:t>Patch Dead Ends</a:t>
            </a:r>
            <a:endParaRPr sz="1036">
              <a:solidFill>
                <a:srgbClr val="222222"/>
              </a:solidFill>
              <a:latin typeface="Poppins SemiBold"/>
              <a:ea typeface="Poppins SemiBold"/>
              <a:cs typeface="Poppins SemiBold"/>
              <a:sym typeface="Poppins SemiBold"/>
            </a:endParaRPr>
          </a:p>
        </p:txBody>
      </p:sp>
      <p:cxnSp>
        <p:nvCxnSpPr>
          <p:cNvPr id="2517" name="Google Shape;2517;p519"/>
          <p:cNvCxnSpPr>
            <a:stCxn id="2518" idx="0"/>
          </p:cNvCxnSpPr>
          <p:nvPr/>
        </p:nvCxnSpPr>
        <p:spPr>
          <a:xfrm>
            <a:off x="1965693" y="2067067"/>
            <a:ext cx="0" cy="3400200"/>
          </a:xfrm>
          <a:prstGeom prst="straightConnector1">
            <a:avLst/>
          </a:prstGeom>
          <a:noFill/>
          <a:ln cap="flat" cmpd="sng" w="19050">
            <a:solidFill>
              <a:srgbClr val="1241B0"/>
            </a:solidFill>
            <a:prstDash val="dot"/>
            <a:round/>
            <a:headEnd len="med" w="med" type="none"/>
            <a:tailEnd len="med" w="med" type="none"/>
          </a:ln>
        </p:spPr>
      </p:cxnSp>
      <p:sp>
        <p:nvSpPr>
          <p:cNvPr id="2519" name="Google Shape;2519;p519"/>
          <p:cNvSpPr/>
          <p:nvPr/>
        </p:nvSpPr>
        <p:spPr>
          <a:xfrm>
            <a:off x="1708443" y="4139954"/>
            <a:ext cx="514500" cy="5472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7"/>
              <a:buFont typeface="Arial"/>
              <a:buNone/>
            </a:pPr>
            <a:r>
              <a:rPr lang="en" sz="2260">
                <a:latin typeface="Lato"/>
                <a:ea typeface="Lato"/>
                <a:cs typeface="Lato"/>
                <a:sym typeface="Lato"/>
              </a:rPr>
              <a:t>🩹</a:t>
            </a:r>
            <a:endParaRPr sz="2260">
              <a:latin typeface="Lato"/>
              <a:ea typeface="Lato"/>
              <a:cs typeface="Lato"/>
              <a:sym typeface="Lato"/>
            </a:endParaRPr>
          </a:p>
        </p:txBody>
      </p:sp>
      <p:sp>
        <p:nvSpPr>
          <p:cNvPr id="2520" name="Google Shape;2520;p519"/>
          <p:cNvSpPr/>
          <p:nvPr/>
        </p:nvSpPr>
        <p:spPr>
          <a:xfrm>
            <a:off x="1708443" y="3132608"/>
            <a:ext cx="514500" cy="5472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7"/>
              <a:buFont typeface="Arial"/>
              <a:buNone/>
            </a:pPr>
            <a:r>
              <a:rPr lang="en" sz="2260">
                <a:latin typeface="Lato"/>
                <a:ea typeface="Lato"/>
                <a:cs typeface="Lato"/>
                <a:sym typeface="Lato"/>
              </a:rPr>
              <a:t>💡</a:t>
            </a:r>
            <a:endParaRPr sz="2260">
              <a:latin typeface="Lato"/>
              <a:ea typeface="Lato"/>
              <a:cs typeface="Lato"/>
              <a:sym typeface="Lato"/>
            </a:endParaRPr>
          </a:p>
        </p:txBody>
      </p:sp>
      <p:sp>
        <p:nvSpPr>
          <p:cNvPr id="2518" name="Google Shape;2518;p519"/>
          <p:cNvSpPr/>
          <p:nvPr/>
        </p:nvSpPr>
        <p:spPr>
          <a:xfrm>
            <a:off x="1708443" y="2067067"/>
            <a:ext cx="514500" cy="5472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7"/>
              <a:buFont typeface="Arial"/>
              <a:buNone/>
            </a:pPr>
            <a:r>
              <a:rPr lang="en" sz="2260">
                <a:latin typeface="Lato"/>
                <a:ea typeface="Lato"/>
                <a:cs typeface="Lato"/>
                <a:sym typeface="Lato"/>
              </a:rPr>
              <a:t>👁️</a:t>
            </a:r>
            <a:endParaRPr sz="2260">
              <a:latin typeface="Lato"/>
              <a:ea typeface="Lato"/>
              <a:cs typeface="Lato"/>
              <a:sym typeface="Lato"/>
            </a:endParaRPr>
          </a:p>
        </p:txBody>
      </p:sp>
      <p:sp>
        <p:nvSpPr>
          <p:cNvPr id="2521" name="Google Shape;2521;p519"/>
          <p:cNvSpPr txBox="1"/>
          <p:nvPr/>
        </p:nvSpPr>
        <p:spPr>
          <a:xfrm>
            <a:off x="6415000" y="1974218"/>
            <a:ext cx="21072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IBM Plex Mono"/>
                <a:ea typeface="IBM Plex Mono"/>
                <a:cs typeface="IBM Plex Mono"/>
                <a:sym typeface="IBM Plex Mono"/>
              </a:rPr>
              <a:t>"Do not generate new styles. Reuse the {WorkoutCard} component and {PrimaryButton} from the existing system to build this new page."</a:t>
            </a:r>
            <a:endParaRPr sz="800">
              <a:solidFill>
                <a:schemeClr val="dk2"/>
              </a:solidFill>
              <a:latin typeface="IBM Plex Mono"/>
              <a:ea typeface="IBM Plex Mono"/>
              <a:cs typeface="IBM Plex Mono"/>
              <a:sym typeface="IBM Plex Mono"/>
            </a:endParaRPr>
          </a:p>
        </p:txBody>
      </p:sp>
      <p:sp>
        <p:nvSpPr>
          <p:cNvPr id="2522" name="Google Shape;2522;p519"/>
          <p:cNvSpPr txBox="1"/>
          <p:nvPr/>
        </p:nvSpPr>
        <p:spPr>
          <a:xfrm>
            <a:off x="6415000" y="3094200"/>
            <a:ext cx="21072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IBM Plex Mono"/>
                <a:ea typeface="IBM Plex Mono"/>
                <a:cs typeface="IBM Plex Mono"/>
                <a:sym typeface="IBM Plex Mono"/>
              </a:rPr>
              <a:t>"Explicitly pass the {User_Goal} variable to every new screen to filter the experience dynamically."</a:t>
            </a:r>
            <a:endParaRPr sz="800">
              <a:solidFill>
                <a:schemeClr val="dk2"/>
              </a:solidFill>
              <a:latin typeface="IBM Plex Mono"/>
              <a:ea typeface="IBM Plex Mono"/>
              <a:cs typeface="IBM Plex Mono"/>
              <a:sym typeface="IBM Plex Mono"/>
            </a:endParaRPr>
          </a:p>
        </p:txBody>
      </p:sp>
      <p:sp>
        <p:nvSpPr>
          <p:cNvPr id="2523" name="Google Shape;2523;p519"/>
          <p:cNvSpPr txBox="1"/>
          <p:nvPr/>
        </p:nvSpPr>
        <p:spPr>
          <a:xfrm>
            <a:off x="6415000" y="4039078"/>
            <a:ext cx="21072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IBM Plex Mono"/>
                <a:ea typeface="IBM Plex Mono"/>
                <a:cs typeface="IBM Plex Mono"/>
                <a:sym typeface="IBM Plex Mono"/>
              </a:rPr>
              <a:t>"Establish a full navigation circuit. Ensure the 'Back' button uses the history state and the 'Home' icon navigates to the {Dashboard_Route}”</a:t>
            </a:r>
            <a:endParaRPr sz="800">
              <a:solidFill>
                <a:schemeClr val="dk2"/>
              </a:solidFill>
              <a:latin typeface="IBM Plex Mono"/>
              <a:ea typeface="IBM Plex Mono"/>
              <a:cs typeface="IBM Plex Mono"/>
              <a:sym typeface="IBM Plex Mono"/>
            </a:endParaRPr>
          </a:p>
        </p:txBody>
      </p:sp>
      <p:cxnSp>
        <p:nvCxnSpPr>
          <p:cNvPr id="2524" name="Google Shape;2524;p519"/>
          <p:cNvCxnSpPr>
            <a:stCxn id="2505" idx="1"/>
            <a:endCxn id="2508" idx="3"/>
          </p:cNvCxnSpPr>
          <p:nvPr/>
        </p:nvCxnSpPr>
        <p:spPr>
          <a:xfrm rot="10800000">
            <a:off x="6029250" y="2352343"/>
            <a:ext cx="219900" cy="0"/>
          </a:xfrm>
          <a:prstGeom prst="straightConnector1">
            <a:avLst/>
          </a:prstGeom>
          <a:noFill/>
          <a:ln cap="flat" cmpd="sng" w="19050">
            <a:solidFill>
              <a:schemeClr val="accent2"/>
            </a:solidFill>
            <a:prstDash val="solid"/>
            <a:round/>
            <a:headEnd len="med" w="med" type="none"/>
            <a:tailEnd len="med" w="med" type="none"/>
          </a:ln>
        </p:spPr>
      </p:cxnSp>
      <p:cxnSp>
        <p:nvCxnSpPr>
          <p:cNvPr id="2525" name="Google Shape;2525;p519"/>
          <p:cNvCxnSpPr/>
          <p:nvPr/>
        </p:nvCxnSpPr>
        <p:spPr>
          <a:xfrm rot="10800000">
            <a:off x="6000675" y="3406193"/>
            <a:ext cx="219900" cy="0"/>
          </a:xfrm>
          <a:prstGeom prst="straightConnector1">
            <a:avLst/>
          </a:prstGeom>
          <a:noFill/>
          <a:ln cap="flat" cmpd="sng" w="19050">
            <a:solidFill>
              <a:schemeClr val="accent2"/>
            </a:solidFill>
            <a:prstDash val="solid"/>
            <a:round/>
            <a:headEnd len="med" w="med" type="none"/>
            <a:tailEnd len="med" w="med" type="none"/>
          </a:ln>
        </p:spPr>
      </p:cxnSp>
      <p:cxnSp>
        <p:nvCxnSpPr>
          <p:cNvPr id="2526" name="Google Shape;2526;p519"/>
          <p:cNvCxnSpPr/>
          <p:nvPr/>
        </p:nvCxnSpPr>
        <p:spPr>
          <a:xfrm rot="10800000">
            <a:off x="5953382" y="4420299"/>
            <a:ext cx="219900" cy="0"/>
          </a:xfrm>
          <a:prstGeom prst="straightConnector1">
            <a:avLst/>
          </a:prstGeom>
          <a:noFill/>
          <a:ln cap="flat" cmpd="sng" w="19050">
            <a:solidFill>
              <a:schemeClr val="accent2"/>
            </a:solidFill>
            <a:prstDash val="solid"/>
            <a:round/>
            <a:headEnd len="med" w="med" type="none"/>
            <a:tailEnd len="med" w="med" type="none"/>
          </a:ln>
        </p:spPr>
      </p:cxnSp>
      <p:sp>
        <p:nvSpPr>
          <p:cNvPr id="2527" name="Google Shape;2527;p519"/>
          <p:cNvSpPr txBox="1"/>
          <p:nvPr/>
        </p:nvSpPr>
        <p:spPr>
          <a:xfrm>
            <a:off x="449393" y="738094"/>
            <a:ext cx="7772400" cy="7017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Managing System Logic</a:t>
            </a:r>
            <a:endParaRPr sz="3200">
              <a:solidFill>
                <a:srgbClr val="07182C"/>
              </a:solidFill>
              <a:latin typeface="Poppins Medium"/>
              <a:ea typeface="Poppins Medium"/>
              <a:cs typeface="Poppins Medium"/>
              <a:sym typeface="Poppins Medium"/>
            </a:endParaRPr>
          </a:p>
        </p:txBody>
      </p:sp>
      <p:sp>
        <p:nvSpPr>
          <p:cNvPr id="2528" name="Google Shape;2528;p519"/>
          <p:cNvSpPr/>
          <p:nvPr/>
        </p:nvSpPr>
        <p:spPr>
          <a:xfrm>
            <a:off x="0" y="5220194"/>
            <a:ext cx="9144000" cy="507900"/>
          </a:xfrm>
          <a:prstGeom prst="roundRect">
            <a:avLst>
              <a:gd fmla="val 4227" name="adj"/>
            </a:avLst>
          </a:prstGeom>
          <a:solidFill>
            <a:schemeClr val="accent1"/>
          </a:solidFill>
          <a:ln>
            <a:noFill/>
          </a:ln>
        </p:spPr>
        <p:txBody>
          <a:bodyPr anchorCtr="0" anchor="ctr" bIns="94800" lIns="94800" spcFirstLastPara="1" rIns="94800" wrap="square" tIns="94800">
            <a:noAutofit/>
          </a:bodyPr>
          <a:lstStyle/>
          <a:p>
            <a:pPr indent="0" lvl="0" marL="0" rtl="0" algn="ctr">
              <a:lnSpc>
                <a:spcPct val="115000"/>
              </a:lnSpc>
              <a:spcBef>
                <a:spcPts val="0"/>
              </a:spcBef>
              <a:spcAft>
                <a:spcPts val="0"/>
              </a:spcAft>
              <a:buNone/>
            </a:pPr>
            <a:r>
              <a:rPr lang="en" sz="1000">
                <a:solidFill>
                  <a:srgbClr val="FFFFFF"/>
                </a:solidFill>
                <a:latin typeface="Poppins Medium"/>
                <a:ea typeface="Poppins Medium"/>
                <a:cs typeface="Poppins Medium"/>
                <a:sym typeface="Poppins Medium"/>
              </a:rPr>
              <a:t>                </a:t>
            </a:r>
            <a:r>
              <a:rPr lang="en" sz="1000">
                <a:solidFill>
                  <a:srgbClr val="FFFFFF"/>
                </a:solidFill>
                <a:latin typeface="Poppins Medium"/>
                <a:ea typeface="Poppins Medium"/>
                <a:cs typeface="Poppins Medium"/>
                <a:sym typeface="Poppins Medium"/>
              </a:rPr>
              <a:t>Don't just build screens; build the flow between them.</a:t>
            </a:r>
            <a:endParaRPr sz="1000">
              <a:solidFill>
                <a:srgbClr val="FFFFFF"/>
              </a:solidFill>
              <a:latin typeface="Poppins Medium"/>
              <a:ea typeface="Poppins Medium"/>
              <a:cs typeface="Poppins Medium"/>
              <a:sym typeface="Poppins Medium"/>
            </a:endParaRPr>
          </a:p>
        </p:txBody>
      </p:sp>
      <p:pic>
        <p:nvPicPr>
          <p:cNvPr id="2529" name="Google Shape;2529;p519"/>
          <p:cNvPicPr preferRelativeResize="0"/>
          <p:nvPr/>
        </p:nvPicPr>
        <p:blipFill rotWithShape="1">
          <a:blip r:embed="rId3">
            <a:alphaModFix/>
          </a:blip>
          <a:srcRect b="0" l="0" r="0" t="0"/>
          <a:stretch/>
        </p:blipFill>
        <p:spPr>
          <a:xfrm>
            <a:off x="2873201" y="5356748"/>
            <a:ext cx="205005" cy="205740"/>
          </a:xfrm>
          <a:prstGeom prst="rect">
            <a:avLst/>
          </a:prstGeom>
          <a:noFill/>
          <a:ln>
            <a:noFill/>
          </a:ln>
        </p:spPr>
      </p:pic>
      <p:sp>
        <p:nvSpPr>
          <p:cNvPr id="2530" name="Google Shape;2530;p519"/>
          <p:cNvSpPr txBox="1"/>
          <p:nvPr/>
        </p:nvSpPr>
        <p:spPr>
          <a:xfrm>
            <a:off x="457200" y="508000"/>
            <a:ext cx="66900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Scaling Your Prototype Build</a:t>
            </a:r>
            <a:endParaRPr sz="1600">
              <a:solidFill>
                <a:srgbClr val="60A5FA"/>
              </a:solidFill>
              <a:latin typeface="Poppins SemiBold"/>
              <a:ea typeface="Poppins SemiBold"/>
              <a:cs typeface="Poppins SemiBold"/>
              <a:sym typeface="Poppins SemiBold"/>
            </a:endParaRPr>
          </a:p>
        </p:txBody>
      </p:sp>
      <p:sp>
        <p:nvSpPr>
          <p:cNvPr id="2531" name="Google Shape;2531;p519"/>
          <p:cNvSpPr txBox="1"/>
          <p:nvPr/>
        </p:nvSpPr>
        <p:spPr>
          <a:xfrm>
            <a:off x="373200" y="1352546"/>
            <a:ext cx="777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Poppins Medium"/>
                <a:ea typeface="Poppins Medium"/>
                <a:cs typeface="Poppins Medium"/>
                <a:sym typeface="Poppins Medium"/>
              </a:rPr>
              <a:t>New features break old code. Manage the connection, not just the creation.</a:t>
            </a:r>
            <a:endParaRPr sz="1200">
              <a:solidFill>
                <a:schemeClr val="dk2"/>
              </a:solidFill>
              <a:latin typeface="Poppins Medium"/>
              <a:ea typeface="Poppins Medium"/>
              <a:cs typeface="Poppins Medium"/>
              <a:sym typeface="Poppi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pic>
        <p:nvPicPr>
          <p:cNvPr id="2537" name="Google Shape;2537;p520" title="Group 46.png"/>
          <p:cNvPicPr preferRelativeResize="0"/>
          <p:nvPr/>
        </p:nvPicPr>
        <p:blipFill>
          <a:blip r:embed="rId3">
            <a:alphaModFix/>
          </a:blip>
          <a:stretch>
            <a:fillRect/>
          </a:stretch>
        </p:blipFill>
        <p:spPr>
          <a:xfrm>
            <a:off x="2258325" y="2408827"/>
            <a:ext cx="4742804" cy="2267200"/>
          </a:xfrm>
          <a:prstGeom prst="rect">
            <a:avLst/>
          </a:prstGeom>
          <a:noFill/>
          <a:ln>
            <a:noFill/>
          </a:ln>
        </p:spPr>
      </p:pic>
      <p:sp>
        <p:nvSpPr>
          <p:cNvPr id="2538" name="Google Shape;2538;p520"/>
          <p:cNvSpPr/>
          <p:nvPr/>
        </p:nvSpPr>
        <p:spPr>
          <a:xfrm>
            <a:off x="0" y="5251651"/>
            <a:ext cx="9144000" cy="505800"/>
          </a:xfrm>
          <a:prstGeom prst="rect">
            <a:avLst/>
          </a:prstGeom>
          <a:solidFill>
            <a:srgbClr val="1241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9" name="Google Shape;2539;p520"/>
          <p:cNvSpPr txBox="1"/>
          <p:nvPr/>
        </p:nvSpPr>
        <p:spPr>
          <a:xfrm>
            <a:off x="164000" y="5332097"/>
            <a:ext cx="88161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lt1"/>
                </a:solidFill>
                <a:latin typeface="Poppins SemiBold"/>
                <a:ea typeface="Poppins SemiBold"/>
                <a:cs typeface="Poppins SemiBold"/>
                <a:sym typeface="Poppins SemiBold"/>
              </a:rPr>
              <a:t>This cycle forces the structural handshake, building isolated components into a cohesive prototype.</a:t>
            </a:r>
            <a:endParaRPr sz="1000">
              <a:solidFill>
                <a:schemeClr val="lt1"/>
              </a:solidFill>
              <a:latin typeface="Poppins SemiBold"/>
              <a:ea typeface="Poppins SemiBold"/>
              <a:cs typeface="Poppins SemiBold"/>
              <a:sym typeface="Poppins SemiBold"/>
            </a:endParaRPr>
          </a:p>
        </p:txBody>
      </p:sp>
      <p:sp>
        <p:nvSpPr>
          <p:cNvPr id="2540" name="Google Shape;2540;p520"/>
          <p:cNvSpPr txBox="1"/>
          <p:nvPr/>
        </p:nvSpPr>
        <p:spPr>
          <a:xfrm>
            <a:off x="449393" y="916369"/>
            <a:ext cx="7772400" cy="70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A Repeatable Cycle </a:t>
            </a:r>
            <a:br>
              <a:rPr lang="en" sz="3200">
                <a:solidFill>
                  <a:srgbClr val="07182C"/>
                </a:solidFill>
                <a:latin typeface="Poppins Medium"/>
                <a:ea typeface="Poppins Medium"/>
                <a:cs typeface="Poppins Medium"/>
                <a:sym typeface="Poppins Medium"/>
              </a:rPr>
            </a:br>
            <a:r>
              <a:rPr lang="en" sz="3200">
                <a:solidFill>
                  <a:srgbClr val="07182C"/>
                </a:solidFill>
                <a:latin typeface="Poppins Medium"/>
                <a:ea typeface="Poppins Medium"/>
                <a:cs typeface="Poppins Medium"/>
                <a:sym typeface="Poppins Medium"/>
              </a:rPr>
              <a:t>for Prototyping Execution</a:t>
            </a:r>
            <a:endParaRPr sz="3200">
              <a:solidFill>
                <a:srgbClr val="07182C"/>
              </a:solidFill>
              <a:latin typeface="Poppins Medium"/>
              <a:ea typeface="Poppins Medium"/>
              <a:cs typeface="Poppins Medium"/>
              <a:sym typeface="Poppins Medium"/>
            </a:endParaRPr>
          </a:p>
        </p:txBody>
      </p:sp>
      <p:sp>
        <p:nvSpPr>
          <p:cNvPr id="2541" name="Google Shape;2541;p520"/>
          <p:cNvSpPr txBox="1"/>
          <p:nvPr/>
        </p:nvSpPr>
        <p:spPr>
          <a:xfrm>
            <a:off x="457200" y="508000"/>
            <a:ext cx="51378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The BUILD Framework</a:t>
            </a:r>
            <a:endParaRPr sz="1600">
              <a:solidFill>
                <a:srgbClr val="60A5FA"/>
              </a:solidFill>
              <a:latin typeface="Poppins SemiBold"/>
              <a:ea typeface="Poppins SemiBold"/>
              <a:cs typeface="Poppins SemiBold"/>
              <a:sym typeface="Poppins SemiBold"/>
            </a:endParaRPr>
          </a:p>
        </p:txBody>
      </p:sp>
      <p:sp>
        <p:nvSpPr>
          <p:cNvPr id="2542" name="Google Shape;2542;p520"/>
          <p:cNvSpPr txBox="1"/>
          <p:nvPr/>
        </p:nvSpPr>
        <p:spPr>
          <a:xfrm>
            <a:off x="2692925" y="4842300"/>
            <a:ext cx="38736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Lato"/>
                <a:ea typeface="Lato"/>
                <a:cs typeface="Lato"/>
                <a:sym typeface="Lato"/>
              </a:rPr>
              <a:t>The BUILD framework: a continuous cycle</a:t>
            </a:r>
            <a:endParaRPr sz="1200">
              <a:solidFill>
                <a:schemeClr val="accent1"/>
              </a:solidFill>
              <a:latin typeface="Lato"/>
              <a:ea typeface="Lato"/>
              <a:cs typeface="Lato"/>
              <a:sym typeface="Lato"/>
            </a:endParaRPr>
          </a:p>
        </p:txBody>
      </p:sp>
      <p:sp>
        <p:nvSpPr>
          <p:cNvPr id="2543" name="Google Shape;2543;p520"/>
          <p:cNvSpPr txBox="1"/>
          <p:nvPr/>
        </p:nvSpPr>
        <p:spPr>
          <a:xfrm>
            <a:off x="1918675" y="1934025"/>
            <a:ext cx="209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Poppins SemiBold"/>
                <a:ea typeface="Poppins SemiBold"/>
                <a:cs typeface="Poppins SemiBold"/>
                <a:sym typeface="Poppins SemiBold"/>
              </a:rPr>
              <a:t>Input:</a:t>
            </a:r>
            <a:r>
              <a:rPr lang="en" sz="1200">
                <a:solidFill>
                  <a:schemeClr val="accent1"/>
                </a:solidFill>
                <a:latin typeface="Poppins Medium"/>
                <a:ea typeface="Poppins Medium"/>
                <a:cs typeface="Poppins Medium"/>
                <a:sym typeface="Poppins Medium"/>
              </a:rPr>
              <a:t> Component Cycle</a:t>
            </a:r>
            <a:endParaRPr sz="1200">
              <a:solidFill>
                <a:schemeClr val="accent1"/>
              </a:solidFill>
              <a:latin typeface="Poppins Medium"/>
              <a:ea typeface="Poppins Medium"/>
              <a:cs typeface="Poppins Medium"/>
              <a:sym typeface="Poppins Medium"/>
            </a:endParaRPr>
          </a:p>
        </p:txBody>
      </p:sp>
      <p:sp>
        <p:nvSpPr>
          <p:cNvPr id="2544" name="Google Shape;2544;p520"/>
          <p:cNvSpPr txBox="1"/>
          <p:nvPr/>
        </p:nvSpPr>
        <p:spPr>
          <a:xfrm>
            <a:off x="5222875" y="1934025"/>
            <a:ext cx="209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Poppins SemiBold"/>
                <a:ea typeface="Poppins SemiBold"/>
                <a:cs typeface="Poppins SemiBold"/>
                <a:sym typeface="Poppins SemiBold"/>
              </a:rPr>
              <a:t>Output: </a:t>
            </a:r>
            <a:r>
              <a:rPr lang="en" sz="1200">
                <a:solidFill>
                  <a:schemeClr val="accent1"/>
                </a:solidFill>
                <a:latin typeface="Poppins Medium"/>
                <a:ea typeface="Poppins Medium"/>
                <a:cs typeface="Poppins Medium"/>
                <a:sym typeface="Poppins Medium"/>
              </a:rPr>
              <a:t>System</a:t>
            </a:r>
            <a:r>
              <a:rPr lang="en" sz="1200">
                <a:solidFill>
                  <a:schemeClr val="accent1"/>
                </a:solidFill>
                <a:latin typeface="Poppins Medium"/>
                <a:ea typeface="Poppins Medium"/>
                <a:cs typeface="Poppins Medium"/>
                <a:sym typeface="Poppins Medium"/>
              </a:rPr>
              <a:t> Cycle</a:t>
            </a:r>
            <a:endParaRPr sz="1200">
              <a:solidFill>
                <a:schemeClr val="accent1"/>
              </a:solidFill>
              <a:latin typeface="Poppins Medium"/>
              <a:ea typeface="Poppins Medium"/>
              <a:cs typeface="Poppins Medium"/>
              <a:sym typeface="Poppins Medium"/>
            </a:endParaRPr>
          </a:p>
        </p:txBody>
      </p:sp>
      <p:pic>
        <p:nvPicPr>
          <p:cNvPr id="2545" name="Google Shape;2545;p520" title="damage.png"/>
          <p:cNvPicPr preferRelativeResize="0"/>
          <p:nvPr/>
        </p:nvPicPr>
        <p:blipFill>
          <a:blip r:embed="rId4">
            <a:alphaModFix/>
          </a:blip>
          <a:stretch>
            <a:fillRect/>
          </a:stretch>
        </p:blipFill>
        <p:spPr>
          <a:xfrm>
            <a:off x="4080300" y="2303320"/>
            <a:ext cx="338700" cy="338700"/>
          </a:xfrm>
          <a:prstGeom prst="rect">
            <a:avLst/>
          </a:prstGeom>
          <a:noFill/>
          <a:ln>
            <a:noFill/>
          </a:ln>
        </p:spPr>
      </p:pic>
      <p:pic>
        <p:nvPicPr>
          <p:cNvPr id="2546" name="Google Shape;2546;p520" title="unpacking.png"/>
          <p:cNvPicPr preferRelativeResize="0"/>
          <p:nvPr/>
        </p:nvPicPr>
        <p:blipFill rotWithShape="1">
          <a:blip r:embed="rId5">
            <a:alphaModFix/>
          </a:blip>
          <a:srcRect b="0" l="0" r="0" t="0"/>
          <a:stretch/>
        </p:blipFill>
        <p:spPr>
          <a:xfrm>
            <a:off x="1801100" y="3051720"/>
            <a:ext cx="338700" cy="338700"/>
          </a:xfrm>
          <a:prstGeom prst="rect">
            <a:avLst/>
          </a:prstGeom>
          <a:noFill/>
          <a:ln>
            <a:noFill/>
          </a:ln>
        </p:spPr>
      </p:pic>
      <p:pic>
        <p:nvPicPr>
          <p:cNvPr id="2547" name="Google Shape;2547;p520" title="agile.png"/>
          <p:cNvPicPr preferRelativeResize="0"/>
          <p:nvPr/>
        </p:nvPicPr>
        <p:blipFill rotWithShape="1">
          <a:blip r:embed="rId6">
            <a:alphaModFix/>
          </a:blip>
          <a:srcRect b="0" l="0" r="0" t="0"/>
          <a:stretch/>
        </p:blipFill>
        <p:spPr>
          <a:xfrm>
            <a:off x="2258325" y="4457795"/>
            <a:ext cx="338700" cy="338700"/>
          </a:xfrm>
          <a:prstGeom prst="rect">
            <a:avLst/>
          </a:prstGeom>
          <a:noFill/>
          <a:ln>
            <a:noFill/>
          </a:ln>
        </p:spPr>
      </p:pic>
      <p:pic>
        <p:nvPicPr>
          <p:cNvPr id="2548" name="Google Shape;2548;p520" title="error-correction.png"/>
          <p:cNvPicPr preferRelativeResize="0"/>
          <p:nvPr/>
        </p:nvPicPr>
        <p:blipFill rotWithShape="1">
          <a:blip r:embed="rId7">
            <a:alphaModFix/>
          </a:blip>
          <a:srcRect b="0" l="0" r="0" t="0"/>
          <a:stretch/>
        </p:blipFill>
        <p:spPr>
          <a:xfrm>
            <a:off x="5694125" y="3788770"/>
            <a:ext cx="338700" cy="338700"/>
          </a:xfrm>
          <a:prstGeom prst="rect">
            <a:avLst/>
          </a:prstGeom>
          <a:noFill/>
          <a:ln>
            <a:noFill/>
          </a:ln>
        </p:spPr>
      </p:pic>
      <p:pic>
        <p:nvPicPr>
          <p:cNvPr id="2549" name="Google Shape;2549;p520" title="link.png"/>
          <p:cNvPicPr preferRelativeResize="0"/>
          <p:nvPr/>
        </p:nvPicPr>
        <p:blipFill rotWithShape="1">
          <a:blip r:embed="rId8">
            <a:alphaModFix/>
          </a:blip>
          <a:srcRect b="0" l="0" r="0" t="0"/>
          <a:stretch/>
        </p:blipFill>
        <p:spPr>
          <a:xfrm>
            <a:off x="6566525" y="2395724"/>
            <a:ext cx="246300" cy="246300"/>
          </a:xfrm>
          <a:prstGeom prst="rect">
            <a:avLst/>
          </a:prstGeom>
          <a:noFill/>
          <a:ln>
            <a:noFill/>
          </a:ln>
        </p:spPr>
      </p:pic>
      <p:sp>
        <p:nvSpPr>
          <p:cNvPr id="2550" name="Google Shape;2550;p520"/>
          <p:cNvSpPr txBox="1"/>
          <p:nvPr/>
        </p:nvSpPr>
        <p:spPr>
          <a:xfrm>
            <a:off x="3865350" y="2272293"/>
            <a:ext cx="156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 1. </a:t>
            </a:r>
            <a:r>
              <a:rPr b="1" i="1" lang="en" sz="800">
                <a:solidFill>
                  <a:schemeClr val="accent1"/>
                </a:solidFill>
                <a:latin typeface="Lato"/>
                <a:ea typeface="Lato"/>
                <a:cs typeface="Lato"/>
                <a:sym typeface="Lato"/>
              </a:rPr>
              <a:t>Break</a:t>
            </a:r>
            <a:br>
              <a:rPr b="1" i="1" lang="en" sz="800">
                <a:solidFill>
                  <a:schemeClr val="accent1"/>
                </a:solidFill>
                <a:latin typeface="Lato"/>
                <a:ea typeface="Lato"/>
                <a:cs typeface="Lato"/>
                <a:sym typeface="Lato"/>
              </a:rPr>
            </a:br>
            <a:r>
              <a:rPr b="1" i="1" lang="en" sz="800">
                <a:solidFill>
                  <a:schemeClr val="accent1"/>
                </a:solidFill>
                <a:latin typeface="Lato"/>
                <a:ea typeface="Lato"/>
                <a:cs typeface="Lato"/>
                <a:sym typeface="Lato"/>
              </a:rPr>
              <a:t>Down</a:t>
            </a:r>
            <a:endParaRPr b="1" i="1" sz="800">
              <a:solidFill>
                <a:schemeClr val="accent1"/>
              </a:solidFill>
              <a:latin typeface="Lato"/>
              <a:ea typeface="Lato"/>
              <a:cs typeface="Lato"/>
              <a:sym typeface="Lato"/>
            </a:endParaRPr>
          </a:p>
        </p:txBody>
      </p:sp>
      <p:sp>
        <p:nvSpPr>
          <p:cNvPr id="2551" name="Google Shape;2551;p520"/>
          <p:cNvSpPr txBox="1"/>
          <p:nvPr/>
        </p:nvSpPr>
        <p:spPr>
          <a:xfrm>
            <a:off x="769725" y="3093900"/>
            <a:ext cx="156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 2. Unpack</a:t>
            </a:r>
            <a:endParaRPr b="1" i="1" sz="800">
              <a:solidFill>
                <a:schemeClr val="accent1"/>
              </a:solidFill>
              <a:latin typeface="Lato"/>
              <a:ea typeface="Lato"/>
              <a:cs typeface="Lato"/>
              <a:sym typeface="Lato"/>
            </a:endParaRPr>
          </a:p>
        </p:txBody>
      </p:sp>
      <p:sp>
        <p:nvSpPr>
          <p:cNvPr id="2552" name="Google Shape;2552;p520"/>
          <p:cNvSpPr txBox="1"/>
          <p:nvPr/>
        </p:nvSpPr>
        <p:spPr>
          <a:xfrm>
            <a:off x="1203800" y="4473250"/>
            <a:ext cx="156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3. Iterate</a:t>
            </a:r>
            <a:endParaRPr b="1" i="1" sz="800">
              <a:solidFill>
                <a:schemeClr val="accent1"/>
              </a:solidFill>
              <a:latin typeface="Lato"/>
              <a:ea typeface="Lato"/>
              <a:cs typeface="Lato"/>
              <a:sym typeface="Lato"/>
            </a:endParaRPr>
          </a:p>
        </p:txBody>
      </p:sp>
      <p:sp>
        <p:nvSpPr>
          <p:cNvPr id="2553" name="Google Shape;2553;p520"/>
          <p:cNvSpPr txBox="1"/>
          <p:nvPr/>
        </p:nvSpPr>
        <p:spPr>
          <a:xfrm>
            <a:off x="5064150" y="3471463"/>
            <a:ext cx="156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5. Debug</a:t>
            </a:r>
            <a:endParaRPr b="1" i="1" sz="800">
              <a:solidFill>
                <a:schemeClr val="accent1"/>
              </a:solidFill>
              <a:latin typeface="Lato"/>
              <a:ea typeface="Lato"/>
              <a:cs typeface="Lato"/>
              <a:sym typeface="Lato"/>
            </a:endParaRPr>
          </a:p>
        </p:txBody>
      </p:sp>
      <p:sp>
        <p:nvSpPr>
          <p:cNvPr id="2554" name="Google Shape;2554;p520"/>
          <p:cNvSpPr txBox="1"/>
          <p:nvPr/>
        </p:nvSpPr>
        <p:spPr>
          <a:xfrm>
            <a:off x="6246600" y="2390863"/>
            <a:ext cx="156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4. Link</a:t>
            </a:r>
            <a:endParaRPr b="1" i="1" sz="800">
              <a:solidFill>
                <a:schemeClr val="accent1"/>
              </a:solidFill>
              <a:latin typeface="Lato"/>
              <a:ea typeface="Lato"/>
              <a:cs typeface="Lato"/>
              <a:sym typeface="Lato"/>
            </a:endParaRPr>
          </a:p>
        </p:txBody>
      </p:sp>
      <p:sp>
        <p:nvSpPr>
          <p:cNvPr id="2555" name="Google Shape;2555;p520"/>
          <p:cNvSpPr/>
          <p:nvPr/>
        </p:nvSpPr>
        <p:spPr>
          <a:xfrm>
            <a:off x="2522350" y="3612800"/>
            <a:ext cx="202850" cy="485075"/>
          </a:xfrm>
          <a:custGeom>
            <a:rect b="b" l="l" r="r" t="t"/>
            <a:pathLst>
              <a:path extrusionOk="0" h="19403" w="8114">
                <a:moveTo>
                  <a:pt x="0" y="0"/>
                </a:moveTo>
                <a:cubicBezTo>
                  <a:pt x="0" y="7010"/>
                  <a:pt x="4986" y="13129"/>
                  <a:pt x="8114" y="19403"/>
                </a:cubicBezTo>
              </a:path>
            </a:pathLst>
          </a:custGeom>
          <a:noFill/>
          <a:ln cap="flat" cmpd="sng" w="9525">
            <a:solidFill>
              <a:srgbClr val="FFFFFF"/>
            </a:solidFill>
            <a:prstDash val="solid"/>
            <a:round/>
            <a:headEnd len="med" w="med" type="none"/>
            <a:tailEnd len="med" w="med" type="stealth"/>
          </a:ln>
        </p:spPr>
      </p:sp>
      <p:sp>
        <p:nvSpPr>
          <p:cNvPr id="2556" name="Google Shape;2556;p520"/>
          <p:cNvSpPr/>
          <p:nvPr/>
        </p:nvSpPr>
        <p:spPr>
          <a:xfrm>
            <a:off x="2769300" y="2669125"/>
            <a:ext cx="599725" cy="317500"/>
          </a:xfrm>
          <a:custGeom>
            <a:rect b="b" l="l" r="r" t="t"/>
            <a:pathLst>
              <a:path extrusionOk="0" h="12700" w="23989">
                <a:moveTo>
                  <a:pt x="23989" y="0"/>
                </a:moveTo>
                <a:cubicBezTo>
                  <a:pt x="14941" y="0"/>
                  <a:pt x="6398" y="6302"/>
                  <a:pt x="0" y="12700"/>
                </a:cubicBezTo>
              </a:path>
            </a:pathLst>
          </a:custGeom>
          <a:noFill/>
          <a:ln cap="flat" cmpd="sng" w="9525">
            <a:solidFill>
              <a:srgbClr val="FFFFFF"/>
            </a:solidFill>
            <a:prstDash val="solid"/>
            <a:round/>
            <a:headEnd len="med" w="med" type="none"/>
            <a:tailEnd len="med" w="med" type="stealth"/>
          </a:ln>
        </p:spPr>
      </p:sp>
      <p:sp>
        <p:nvSpPr>
          <p:cNvPr id="2557" name="Google Shape;2557;p520"/>
          <p:cNvSpPr/>
          <p:nvPr/>
        </p:nvSpPr>
        <p:spPr>
          <a:xfrm>
            <a:off x="4912425" y="3833275"/>
            <a:ext cx="599725" cy="502725"/>
          </a:xfrm>
          <a:custGeom>
            <a:rect b="b" l="l" r="r" t="t"/>
            <a:pathLst>
              <a:path extrusionOk="0" h="20109" w="23989">
                <a:moveTo>
                  <a:pt x="0" y="0"/>
                </a:moveTo>
                <a:cubicBezTo>
                  <a:pt x="4669" y="9331"/>
                  <a:pt x="14659" y="15437"/>
                  <a:pt x="23989" y="20109"/>
                </a:cubicBezTo>
              </a:path>
            </a:pathLst>
          </a:custGeom>
          <a:noFill/>
          <a:ln cap="flat" cmpd="sng" w="9525">
            <a:solidFill>
              <a:srgbClr val="FFFFFF"/>
            </a:solidFill>
            <a:prstDash val="solid"/>
            <a:round/>
            <a:headEnd len="med" w="med" type="stealth"/>
            <a:tailEnd len="med" w="med" type="none"/>
          </a:ln>
        </p:spPr>
      </p:sp>
      <p:sp>
        <p:nvSpPr>
          <p:cNvPr id="2558" name="Google Shape;2558;p520"/>
          <p:cNvSpPr/>
          <p:nvPr/>
        </p:nvSpPr>
        <p:spPr>
          <a:xfrm>
            <a:off x="6069125" y="3373325"/>
            <a:ext cx="668250" cy="983025"/>
          </a:xfrm>
          <a:custGeom>
            <a:rect b="b" l="l" r="r" t="t"/>
            <a:pathLst>
              <a:path extrusionOk="0" h="39321" w="26730">
                <a:moveTo>
                  <a:pt x="0" y="39321"/>
                </a:moveTo>
                <a:cubicBezTo>
                  <a:pt x="10193" y="39321"/>
                  <a:pt x="21088" y="30792"/>
                  <a:pt x="24668" y="21248"/>
                </a:cubicBezTo>
                <a:cubicBezTo>
                  <a:pt x="27156" y="14615"/>
                  <a:pt x="27396" y="6721"/>
                  <a:pt x="25156" y="0"/>
                </a:cubicBezTo>
              </a:path>
            </a:pathLst>
          </a:custGeom>
          <a:noFill/>
          <a:ln cap="flat" cmpd="sng" w="9525">
            <a:solidFill>
              <a:srgbClr val="FFFFFF"/>
            </a:solidFill>
            <a:prstDash val="solid"/>
            <a:round/>
            <a:headEnd len="med" w="med" type="stealth"/>
            <a:tailEnd len="med" w="med" type="none"/>
          </a:ln>
        </p:spPr>
      </p:sp>
      <p:sp>
        <p:nvSpPr>
          <p:cNvPr id="2559" name="Google Shape;2559;p520"/>
          <p:cNvSpPr/>
          <p:nvPr/>
        </p:nvSpPr>
        <p:spPr>
          <a:xfrm>
            <a:off x="3877175" y="2836000"/>
            <a:ext cx="390750" cy="421300"/>
          </a:xfrm>
          <a:custGeom>
            <a:rect b="b" l="l" r="r" t="t"/>
            <a:pathLst>
              <a:path extrusionOk="0" h="16852" w="15630">
                <a:moveTo>
                  <a:pt x="0" y="0"/>
                </a:moveTo>
                <a:cubicBezTo>
                  <a:pt x="6852" y="3428"/>
                  <a:pt x="11380" y="10477"/>
                  <a:pt x="15630" y="16852"/>
                </a:cubicBezTo>
              </a:path>
            </a:pathLst>
          </a:custGeom>
          <a:noFill/>
          <a:ln cap="flat" cmpd="sng" w="9525">
            <a:solidFill>
              <a:srgbClr val="FFFFFF"/>
            </a:solidFill>
            <a:prstDash val="solid"/>
            <a:round/>
            <a:headEnd len="med" w="med" type="stealth"/>
            <a:tailEnd len="med" w="med" type="none"/>
          </a:ln>
        </p:spPr>
      </p:sp>
      <p:sp>
        <p:nvSpPr>
          <p:cNvPr id="2560" name="Google Shape;2560;p520"/>
          <p:cNvSpPr/>
          <p:nvPr/>
        </p:nvSpPr>
        <p:spPr>
          <a:xfrm>
            <a:off x="3532075" y="2753700"/>
            <a:ext cx="2008800" cy="1611925"/>
          </a:xfrm>
          <a:custGeom>
            <a:rect b="b" l="l" r="r" t="t"/>
            <a:pathLst>
              <a:path extrusionOk="0" h="64477" w="80352">
                <a:moveTo>
                  <a:pt x="0" y="64477"/>
                </a:moveTo>
                <a:cubicBezTo>
                  <a:pt x="10643" y="64477"/>
                  <a:pt x="19716" y="55720"/>
                  <a:pt x="27842" y="48846"/>
                </a:cubicBezTo>
                <a:cubicBezTo>
                  <a:pt x="46093" y="33406"/>
                  <a:pt x="59852" y="12297"/>
                  <a:pt x="80352" y="0"/>
                </a:cubicBezTo>
              </a:path>
            </a:pathLst>
          </a:custGeom>
          <a:noFill/>
          <a:ln cap="flat" cmpd="sng" w="9525">
            <a:solidFill>
              <a:schemeClr val="accent2"/>
            </a:solidFill>
            <a:prstDash val="solid"/>
            <a:round/>
            <a:headEnd len="med" w="med" type="none"/>
            <a:tailEnd len="med" w="med" type="stealth"/>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521"/>
          <p:cNvSpPr txBox="1"/>
          <p:nvPr>
            <p:ph type="title"/>
          </p:nvPr>
        </p:nvSpPr>
        <p:spPr>
          <a:xfrm>
            <a:off x="457200" y="4026300"/>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Iteratively Extend Your Prototype Build</a:t>
            </a:r>
            <a:endParaRPr sz="4000"/>
          </a:p>
        </p:txBody>
      </p:sp>
      <p:sp>
        <p:nvSpPr>
          <p:cNvPr id="2566" name="Google Shape;2566;p521"/>
          <p:cNvSpPr txBox="1"/>
          <p:nvPr>
            <p:ph idx="1" type="subTitle"/>
          </p:nvPr>
        </p:nvSpPr>
        <p:spPr>
          <a:xfrm>
            <a:off x="457200" y="3592300"/>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70" name="Shape 2570"/>
        <p:cNvGrpSpPr/>
        <p:nvPr/>
      </p:nvGrpSpPr>
      <p:grpSpPr>
        <a:xfrm>
          <a:off x="0" y="0"/>
          <a:ext cx="0" cy="0"/>
          <a:chOff x="0" y="0"/>
          <a:chExt cx="0" cy="0"/>
        </a:xfrm>
      </p:grpSpPr>
      <p:sp>
        <p:nvSpPr>
          <p:cNvPr id="2571" name="Google Shape;2571;p522"/>
          <p:cNvSpPr/>
          <p:nvPr/>
        </p:nvSpPr>
        <p:spPr>
          <a:xfrm>
            <a:off x="5693336" y="2080539"/>
            <a:ext cx="3109500" cy="3296400"/>
          </a:xfrm>
          <a:prstGeom prst="roundRect">
            <a:avLst>
              <a:gd fmla="val 5904" name="adj"/>
            </a:avLst>
          </a:prstGeom>
          <a:noFill/>
          <a:ln cap="flat" cmpd="sng" w="28575">
            <a:solidFill>
              <a:srgbClr val="1241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2" name="Google Shape;2572;p522"/>
          <p:cNvSpPr/>
          <p:nvPr/>
        </p:nvSpPr>
        <p:spPr>
          <a:xfrm>
            <a:off x="2569800" y="175000"/>
            <a:ext cx="6394800" cy="5378700"/>
          </a:xfrm>
          <a:prstGeom prst="rect">
            <a:avLst/>
          </a:prstGeom>
          <a:solidFill>
            <a:srgbClr val="00000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2573" name="Google Shape;2573;p522"/>
          <p:cNvSpPr/>
          <p:nvPr/>
        </p:nvSpPr>
        <p:spPr>
          <a:xfrm rot="-5400000">
            <a:off x="-1324075" y="1674324"/>
            <a:ext cx="5378700" cy="2372100"/>
          </a:xfrm>
          <a:prstGeom prst="round2SameRect">
            <a:avLst>
              <a:gd fmla="val 7215" name="adj1"/>
              <a:gd fmla="val 0" name="adj2"/>
            </a:avLst>
          </a:prstGeom>
          <a:solidFill>
            <a:schemeClr val="accent1"/>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2574" name="Google Shape;2574;p522"/>
          <p:cNvSpPr txBox="1"/>
          <p:nvPr/>
        </p:nvSpPr>
        <p:spPr>
          <a:xfrm>
            <a:off x="332633" y="290160"/>
            <a:ext cx="3908700" cy="525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708">
                <a:solidFill>
                  <a:schemeClr val="accent4"/>
                </a:solidFill>
                <a:latin typeface="Poppins Medium"/>
                <a:ea typeface="Poppins Medium"/>
                <a:cs typeface="Poppins Medium"/>
                <a:sym typeface="Poppins Medium"/>
              </a:rPr>
              <a:t>Breakout Group </a:t>
            </a:r>
            <a:br>
              <a:rPr lang="en" sz="1708">
                <a:solidFill>
                  <a:schemeClr val="accent4"/>
                </a:solidFill>
                <a:latin typeface="Poppins Medium"/>
                <a:ea typeface="Poppins Medium"/>
                <a:cs typeface="Poppins Medium"/>
                <a:sym typeface="Poppins Medium"/>
              </a:rPr>
            </a:br>
            <a:r>
              <a:rPr lang="en" sz="1708">
                <a:solidFill>
                  <a:schemeClr val="accent4"/>
                </a:solidFill>
                <a:latin typeface="Poppins Medium"/>
                <a:ea typeface="Poppins Medium"/>
                <a:cs typeface="Poppins Medium"/>
                <a:sym typeface="Poppins Medium"/>
              </a:rPr>
              <a:t>Exercise</a:t>
            </a:r>
            <a:endParaRPr sz="1708">
              <a:solidFill>
                <a:schemeClr val="accent4"/>
              </a:solidFill>
              <a:latin typeface="Poppins Medium"/>
              <a:ea typeface="Poppins Medium"/>
              <a:cs typeface="Poppins Medium"/>
              <a:sym typeface="Poppins Medium"/>
            </a:endParaRPr>
          </a:p>
        </p:txBody>
      </p:sp>
      <p:sp>
        <p:nvSpPr>
          <p:cNvPr id="2575" name="Google Shape;2575;p522"/>
          <p:cNvSpPr txBox="1"/>
          <p:nvPr/>
        </p:nvSpPr>
        <p:spPr>
          <a:xfrm>
            <a:off x="316290" y="875210"/>
            <a:ext cx="2281500" cy="1815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948">
                <a:solidFill>
                  <a:schemeClr val="lt1"/>
                </a:solidFill>
                <a:latin typeface="Poppins Medium"/>
                <a:ea typeface="Poppins Medium"/>
                <a:cs typeface="Poppins Medium"/>
                <a:sym typeface="Poppins Medium"/>
              </a:rPr>
              <a:t>Iteratively Extend Your Prototype Build</a:t>
            </a:r>
            <a:endParaRPr sz="2948">
              <a:solidFill>
                <a:schemeClr val="lt1"/>
              </a:solidFill>
              <a:latin typeface="Poppins Medium"/>
              <a:ea typeface="Poppins Medium"/>
              <a:cs typeface="Poppins Medium"/>
              <a:sym typeface="Poppins Medium"/>
            </a:endParaRPr>
          </a:p>
        </p:txBody>
      </p:sp>
      <p:sp>
        <p:nvSpPr>
          <p:cNvPr id="2576" name="Google Shape;2576;p522"/>
          <p:cNvSpPr/>
          <p:nvPr/>
        </p:nvSpPr>
        <p:spPr>
          <a:xfrm>
            <a:off x="6288688" y="339304"/>
            <a:ext cx="2536800" cy="313200"/>
          </a:xfrm>
          <a:prstGeom prst="roundRect">
            <a:avLst>
              <a:gd fmla="val 23345" name="adj"/>
            </a:avLst>
          </a:prstGeom>
          <a:solidFill>
            <a:schemeClr val="lt2"/>
          </a:solidFill>
          <a:ln>
            <a:noFill/>
          </a:ln>
        </p:spPr>
        <p:txBody>
          <a:bodyPr anchorCtr="0" anchor="ctr" bIns="43925" lIns="73200" spcFirstLastPara="1" rIns="73200" wrap="square" tIns="73200">
            <a:noAutofit/>
          </a:bodyPr>
          <a:lstStyle/>
          <a:p>
            <a:pPr indent="0" lvl="0" marL="0" rtl="0" algn="ctr">
              <a:lnSpc>
                <a:spcPct val="115000"/>
              </a:lnSpc>
              <a:spcBef>
                <a:spcPts val="0"/>
              </a:spcBef>
              <a:spcAft>
                <a:spcPts val="0"/>
              </a:spcAft>
              <a:buNone/>
            </a:pPr>
            <a:r>
              <a:rPr lang="en" sz="1174">
                <a:solidFill>
                  <a:schemeClr val="accent2"/>
                </a:solidFill>
                <a:latin typeface="Poppins SemiBold"/>
                <a:ea typeface="Poppins SemiBold"/>
                <a:cs typeface="Poppins SemiBold"/>
                <a:sym typeface="Poppins SemiBold"/>
              </a:rPr>
              <a:t>LAB EXERCISE OUTCOME</a:t>
            </a:r>
            <a:endParaRPr sz="1174">
              <a:solidFill>
                <a:schemeClr val="accent2"/>
              </a:solidFill>
              <a:latin typeface="Poppins SemiBold"/>
              <a:ea typeface="Poppins SemiBold"/>
              <a:cs typeface="Poppins SemiBold"/>
              <a:sym typeface="Poppins SemiBold"/>
            </a:endParaRPr>
          </a:p>
        </p:txBody>
      </p:sp>
      <p:cxnSp>
        <p:nvCxnSpPr>
          <p:cNvPr id="2577" name="Google Shape;2577;p522"/>
          <p:cNvCxnSpPr/>
          <p:nvPr/>
        </p:nvCxnSpPr>
        <p:spPr>
          <a:xfrm>
            <a:off x="2551417" y="175008"/>
            <a:ext cx="0" cy="5383500"/>
          </a:xfrm>
          <a:prstGeom prst="straightConnector1">
            <a:avLst/>
          </a:prstGeom>
          <a:noFill/>
          <a:ln cap="flat" cmpd="sng" w="20325">
            <a:solidFill>
              <a:schemeClr val="lt1"/>
            </a:solidFill>
            <a:prstDash val="solid"/>
            <a:round/>
            <a:headEnd len="med" w="med" type="none"/>
            <a:tailEnd len="med" w="med" type="none"/>
          </a:ln>
        </p:spPr>
      </p:cxnSp>
      <p:pic>
        <p:nvPicPr>
          <p:cNvPr id="2578" name="Google Shape;2578;p522" title="Screenshot 2025-11-12 at 12.31.21.png"/>
          <p:cNvPicPr preferRelativeResize="0"/>
          <p:nvPr/>
        </p:nvPicPr>
        <p:blipFill rotWithShape="1">
          <a:blip r:embed="rId3">
            <a:alphaModFix/>
          </a:blip>
          <a:srcRect b="1940" l="4371" r="4371" t="-1940"/>
          <a:stretch/>
        </p:blipFill>
        <p:spPr>
          <a:xfrm>
            <a:off x="5704811" y="2102580"/>
            <a:ext cx="3098100" cy="3267900"/>
          </a:xfrm>
          <a:prstGeom prst="roundRect">
            <a:avLst>
              <a:gd fmla="val 7106" name="adj"/>
            </a:avLst>
          </a:prstGeom>
          <a:noFill/>
          <a:ln>
            <a:noFill/>
          </a:ln>
        </p:spPr>
      </p:pic>
      <p:sp>
        <p:nvSpPr>
          <p:cNvPr id="2579" name="Google Shape;2579;p522"/>
          <p:cNvSpPr/>
          <p:nvPr/>
        </p:nvSpPr>
        <p:spPr>
          <a:xfrm>
            <a:off x="5693336" y="2094800"/>
            <a:ext cx="3109500" cy="3267900"/>
          </a:xfrm>
          <a:prstGeom prst="roundRect">
            <a:avLst>
              <a:gd fmla="val 3282" name="adj"/>
            </a:avLst>
          </a:prstGeom>
          <a:noFill/>
          <a:ln cap="flat" cmpd="sng" w="28575">
            <a:solidFill>
              <a:srgbClr val="1241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580" name="Google Shape;2580;p522" title="Screenshot 2025-11-12 at 12.24.55.png"/>
          <p:cNvPicPr preferRelativeResize="0"/>
          <p:nvPr/>
        </p:nvPicPr>
        <p:blipFill rotWithShape="1">
          <a:blip r:embed="rId4">
            <a:alphaModFix/>
          </a:blip>
          <a:srcRect b="2331" l="32176" r="3802" t="6602"/>
          <a:stretch/>
        </p:blipFill>
        <p:spPr>
          <a:xfrm>
            <a:off x="2764125" y="339300"/>
            <a:ext cx="2789100" cy="1851900"/>
          </a:xfrm>
          <a:prstGeom prst="roundRect">
            <a:avLst>
              <a:gd fmla="val 8289" name="adj"/>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4" name="Shape 2584"/>
        <p:cNvGrpSpPr/>
        <p:nvPr/>
      </p:nvGrpSpPr>
      <p:grpSpPr>
        <a:xfrm>
          <a:off x="0" y="0"/>
          <a:ext cx="0" cy="0"/>
          <a:chOff x="0" y="0"/>
          <a:chExt cx="0" cy="0"/>
        </a:xfrm>
      </p:grpSpPr>
      <p:sp>
        <p:nvSpPr>
          <p:cNvPr id="2585" name="Google Shape;2585;p523"/>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150000"/>
              </a:lnSpc>
              <a:spcBef>
                <a:spcPts val="0"/>
              </a:spcBef>
              <a:spcAft>
                <a:spcPts val="0"/>
              </a:spcAft>
              <a:buNone/>
            </a:pPr>
            <a:r>
              <a:rPr lang="en">
                <a:solidFill>
                  <a:schemeClr val="lt1"/>
                </a:solidFill>
                <a:latin typeface="Poppins SemiBold"/>
                <a:ea typeface="Poppins SemiBold"/>
                <a:cs typeface="Poppins SemiBold"/>
                <a:sym typeface="Poppins SemiBold"/>
              </a:rPr>
              <a:t>Steps to follow:</a:t>
            </a:r>
            <a:endParaRPr>
              <a:solidFill>
                <a:schemeClr val="lt1"/>
              </a:solidFill>
              <a:latin typeface="Poppins SemiBold"/>
              <a:ea typeface="Poppins SemiBold"/>
              <a:cs typeface="Poppins SemiBold"/>
              <a:sym typeface="Poppins SemiBold"/>
            </a:endParaRPr>
          </a:p>
          <a:p>
            <a:pPr indent="-285750" lvl="0" marL="457200" rtl="0" algn="l">
              <a:spcBef>
                <a:spcPts val="1000"/>
              </a:spcBef>
              <a:spcAft>
                <a:spcPts val="0"/>
              </a:spcAft>
              <a:buClr>
                <a:schemeClr val="lt1"/>
              </a:buClr>
              <a:buSzPts val="900"/>
              <a:buAutoNum type="arabicPeriod"/>
            </a:pPr>
            <a:r>
              <a:rPr lang="en" sz="900">
                <a:solidFill>
                  <a:schemeClr val="lt1"/>
                </a:solidFill>
              </a:rPr>
              <a:t>Open your Simplified PRD from Module 3, and as a group, review your Inputs, Outputs, and User Flow to determine a list of 2 or 3 next logical components to prototype. </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As a group, </a:t>
            </a:r>
            <a:r>
              <a:rPr b="1" lang="en" sz="900">
                <a:solidFill>
                  <a:schemeClr val="lt1"/>
                </a:solidFill>
              </a:rPr>
              <a:t>decide on one feature to move forward with. </a:t>
            </a:r>
            <a:endParaRPr b="1"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Together, using your own prompt engineering skills, or meta-prompting with a chatbot of choice (ChatGPT, Gemini, etc,) </a:t>
            </a:r>
            <a:r>
              <a:rPr b="1" lang="en" sz="900">
                <a:solidFill>
                  <a:schemeClr val="lt1"/>
                </a:solidFill>
              </a:rPr>
              <a:t>craft your one detailed prompt (</a:t>
            </a:r>
            <a:r>
              <a:rPr lang="en" sz="900">
                <a:solidFill>
                  <a:schemeClr val="lt1"/>
                </a:solidFill>
              </a:rPr>
              <a:t>keeping FUDI in mind!)</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Head to </a:t>
            </a:r>
            <a:r>
              <a:rPr b="1" lang="en" sz="900" u="sng">
                <a:solidFill>
                  <a:schemeClr val="accent4"/>
                </a:solidFill>
                <a:hlinkClick r:id="rId3">
                  <a:extLst>
                    <a:ext uri="{A12FA001-AC4F-418D-AE19-62706E023703}">
                      <ahyp:hlinkClr val="tx"/>
                    </a:ext>
                  </a:extLst>
                </a:hlinkClick>
              </a:rPr>
              <a:t>🔗Lovable</a:t>
            </a:r>
            <a:r>
              <a:rPr lang="en" sz="900">
                <a:solidFill>
                  <a:schemeClr val="lt1"/>
                </a:solidFill>
              </a:rPr>
              <a:t> and return to your Fitness App goal setting screen project from Module 2. </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Paste your new prompt to generate your second feature as part of your prototype. </a:t>
            </a:r>
            <a:endParaRPr sz="900">
              <a:solidFill>
                <a:schemeClr val="lt1"/>
              </a:solidFill>
            </a:endParaRPr>
          </a:p>
          <a:p>
            <a:pPr indent="-285750" lvl="0" marL="457200" rtl="0" algn="l">
              <a:spcBef>
                <a:spcPts val="1000"/>
              </a:spcBef>
              <a:spcAft>
                <a:spcPts val="1000"/>
              </a:spcAft>
              <a:buClr>
                <a:schemeClr val="lt1"/>
              </a:buClr>
              <a:buSzPts val="900"/>
              <a:buAutoNum type="arabicPeriod"/>
            </a:pPr>
            <a:r>
              <a:rPr lang="en" sz="900">
                <a:solidFill>
                  <a:schemeClr val="lt1"/>
                </a:solidFill>
              </a:rPr>
              <a:t>As a group, c</a:t>
            </a:r>
            <a:r>
              <a:rPr b="1" lang="en" sz="900">
                <a:solidFill>
                  <a:schemeClr val="lt1"/>
                </a:solidFill>
              </a:rPr>
              <a:t>ompare the new screen to your requirements and identify 1-2 obvious gaps/bugs that require attention</a:t>
            </a:r>
            <a:r>
              <a:rPr lang="en" sz="900">
                <a:solidFill>
                  <a:schemeClr val="lt1"/>
                </a:solidFill>
              </a:rPr>
              <a:t>. Write them on your doc, </a:t>
            </a:r>
            <a:r>
              <a:rPr b="1" lang="en" sz="900">
                <a:solidFill>
                  <a:schemeClr val="lt1"/>
                </a:solidFill>
              </a:rPr>
              <a:t>but do not fix them yet!</a:t>
            </a:r>
            <a:br>
              <a:rPr b="1" lang="en" sz="900">
                <a:solidFill>
                  <a:schemeClr val="lt1"/>
                </a:solidFill>
              </a:rPr>
            </a:br>
            <a:endParaRPr sz="1100">
              <a:solidFill>
                <a:schemeClr val="lt1"/>
              </a:solidFill>
            </a:endParaRPr>
          </a:p>
        </p:txBody>
      </p:sp>
      <p:sp>
        <p:nvSpPr>
          <p:cNvPr id="2586" name="Google Shape;2586;p523"/>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2587" name="Google Shape;2587;p523"/>
          <p:cNvSpPr txBox="1"/>
          <p:nvPr/>
        </p:nvSpPr>
        <p:spPr>
          <a:xfrm>
            <a:off x="457200" y="964528"/>
            <a:ext cx="36615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Iteratively Extend Your Prototype Build</a:t>
            </a:r>
            <a:endParaRPr sz="3200">
              <a:solidFill>
                <a:schemeClr val="lt1"/>
              </a:solidFill>
              <a:latin typeface="Poppins Medium"/>
              <a:ea typeface="Poppins Medium"/>
              <a:cs typeface="Poppins Medium"/>
              <a:sym typeface="Poppins Medium"/>
            </a:endParaRPr>
          </a:p>
        </p:txBody>
      </p:sp>
      <p:sp>
        <p:nvSpPr>
          <p:cNvPr id="2588" name="Google Shape;2588;p523"/>
          <p:cNvSpPr txBox="1"/>
          <p:nvPr/>
        </p:nvSpPr>
        <p:spPr>
          <a:xfrm>
            <a:off x="457200" y="2446492"/>
            <a:ext cx="3661500" cy="10344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chemeClr val="lt2"/>
                </a:solidFill>
                <a:latin typeface="Poppins SemiBold"/>
                <a:ea typeface="Poppins SemiBold"/>
                <a:cs typeface="Poppins SemiBold"/>
                <a:sym typeface="Poppins SemiBold"/>
              </a:rPr>
              <a:t>In this hands-on lab, </a:t>
            </a:r>
            <a:r>
              <a:rPr lang="en" sz="1200">
                <a:solidFill>
                  <a:schemeClr val="lt2"/>
                </a:solidFill>
                <a:latin typeface="Poppins SemiBold"/>
                <a:ea typeface="Poppins SemiBold"/>
                <a:cs typeface="Poppins SemiBold"/>
                <a:sym typeface="Poppins SemiBold"/>
              </a:rPr>
              <a:t>you’ll execute the next BUILD Cycle for your Fitness App. Using your Simplified PRD, you will apply product thinking to expand your prototype into a functional, multi-screen flow.</a:t>
            </a:r>
            <a:endParaRPr sz="1200">
              <a:solidFill>
                <a:schemeClr val="lt2"/>
              </a:solidFill>
              <a:latin typeface="Poppins SemiBold"/>
              <a:ea typeface="Poppins SemiBold"/>
              <a:cs typeface="Poppins SemiBold"/>
              <a:sym typeface="Poppins SemiBold"/>
            </a:endParaRPr>
          </a:p>
        </p:txBody>
      </p:sp>
      <p:sp>
        <p:nvSpPr>
          <p:cNvPr id="2589" name="Google Shape;2589;p523"/>
          <p:cNvSpPr txBox="1"/>
          <p:nvPr/>
        </p:nvSpPr>
        <p:spPr>
          <a:xfrm>
            <a:off x="457200" y="3675514"/>
            <a:ext cx="3661500" cy="958800"/>
          </a:xfrm>
          <a:prstGeom prst="rect">
            <a:avLst/>
          </a:prstGeom>
          <a:noFill/>
          <a:ln>
            <a:noFill/>
          </a:ln>
        </p:spPr>
        <p:txBody>
          <a:bodyPr anchorCtr="0" anchor="t" bIns="0" lIns="0" spcFirstLastPara="1" rIns="0" wrap="square" tIns="0">
            <a:spAutoFit/>
          </a:bodyPr>
          <a:lstStyle/>
          <a:p>
            <a:pPr indent="-317500" lvl="0" marL="457200" rtl="0" algn="l">
              <a:lnSpc>
                <a:spcPct val="115000"/>
              </a:lnSpc>
              <a:spcBef>
                <a:spcPts val="1000"/>
              </a:spcBef>
              <a:spcAft>
                <a:spcPts val="0"/>
              </a:spcAft>
              <a:buClr>
                <a:schemeClr val="accent4"/>
              </a:buClr>
              <a:buSzPts val="1400"/>
              <a:buFont typeface="Lato"/>
              <a:buChar char="→"/>
            </a:pPr>
            <a:r>
              <a:rPr lang="en">
                <a:solidFill>
                  <a:schemeClr val="lt2"/>
                </a:solidFill>
                <a:latin typeface="Lato"/>
                <a:ea typeface="Lato"/>
                <a:cs typeface="Lato"/>
                <a:sym typeface="Lato"/>
              </a:rPr>
              <a:t>Your goal is t</a:t>
            </a:r>
            <a:r>
              <a:rPr lang="en">
                <a:solidFill>
                  <a:schemeClr val="lt2"/>
                </a:solidFill>
                <a:latin typeface="Lato"/>
                <a:ea typeface="Lato"/>
                <a:cs typeface="Lato"/>
                <a:sym typeface="Lato"/>
              </a:rPr>
              <a:t>o push your prototype beyond isolated screens by continuously building and connecting the entire core user journey.</a:t>
            </a:r>
            <a:endParaRPr>
              <a:solidFill>
                <a:schemeClr val="lt2"/>
              </a:solidFill>
              <a:latin typeface="Lato"/>
              <a:ea typeface="Lato"/>
              <a:cs typeface="Lato"/>
              <a:sym typeface="Lato"/>
            </a:endParaRPr>
          </a:p>
        </p:txBody>
      </p:sp>
      <p:sp>
        <p:nvSpPr>
          <p:cNvPr id="2590" name="Google Shape;2590;p523"/>
          <p:cNvSpPr/>
          <p:nvPr/>
        </p:nvSpPr>
        <p:spPr>
          <a:xfrm>
            <a:off x="4850800" y="765575"/>
            <a:ext cx="12180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LAB EXERCISE</a:t>
            </a:r>
            <a:endParaRPr sz="1100">
              <a:solidFill>
                <a:srgbClr val="FFFFFF"/>
              </a:solidFill>
              <a:latin typeface="Poppins SemiBold"/>
              <a:ea typeface="Poppins SemiBold"/>
              <a:cs typeface="Poppins SemiBold"/>
              <a:sym typeface="Poppins SemiBold"/>
            </a:endParaRPr>
          </a:p>
        </p:txBody>
      </p:sp>
      <p:grpSp>
        <p:nvGrpSpPr>
          <p:cNvPr id="2591" name="Google Shape;2591;p523"/>
          <p:cNvGrpSpPr/>
          <p:nvPr/>
        </p:nvGrpSpPr>
        <p:grpSpPr>
          <a:xfrm>
            <a:off x="7250711" y="758362"/>
            <a:ext cx="1157276" cy="307747"/>
            <a:chOff x="4859149" y="597592"/>
            <a:chExt cx="1157276" cy="276975"/>
          </a:xfrm>
        </p:grpSpPr>
        <p:sp>
          <p:nvSpPr>
            <p:cNvPr id="2592" name="Google Shape;2592;p523"/>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20 minutes </a:t>
              </a:r>
              <a:endParaRPr sz="1200">
                <a:solidFill>
                  <a:schemeClr val="lt1"/>
                </a:solidFill>
                <a:latin typeface="Lato"/>
                <a:ea typeface="Lato"/>
                <a:cs typeface="Lato"/>
                <a:sym typeface="Lato"/>
              </a:endParaRPr>
            </a:p>
          </p:txBody>
        </p:sp>
        <p:pic>
          <p:nvPicPr>
            <p:cNvPr id="2593" name="Google Shape;2593;p523"/>
            <p:cNvPicPr preferRelativeResize="0"/>
            <p:nvPr/>
          </p:nvPicPr>
          <p:blipFill rotWithShape="1">
            <a:blip r:embed="rId4">
              <a:alphaModFix/>
            </a:blip>
            <a:srcRect b="-9876" l="0" r="0" t="-1222"/>
            <a:stretch/>
          </p:blipFill>
          <p:spPr>
            <a:xfrm>
              <a:off x="4859149" y="597592"/>
              <a:ext cx="277007" cy="276975"/>
            </a:xfrm>
            <a:prstGeom prst="rect">
              <a:avLst/>
            </a:prstGeom>
            <a:noFill/>
            <a:ln>
              <a:noFill/>
            </a:ln>
          </p:spPr>
        </p:pic>
      </p:grpSp>
      <p:sp>
        <p:nvSpPr>
          <p:cNvPr id="2594" name="Google Shape;2594;p523"/>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rtl="0" algn="l">
              <a:spcBef>
                <a:spcPts val="0"/>
              </a:spcBef>
              <a:spcAft>
                <a:spcPts val="0"/>
              </a:spcAft>
              <a:buNone/>
            </a:pPr>
            <a:r>
              <a:rPr lang="en" sz="850">
                <a:solidFill>
                  <a:schemeClr val="lt2"/>
                </a:solidFill>
                <a:latin typeface="Poppins Medium"/>
                <a:ea typeface="Poppins Medium"/>
                <a:cs typeface="Poppins Medium"/>
                <a:sym typeface="Poppins Medium"/>
              </a:rPr>
              <a:t>✍️ Complete the hands-on lab using the guide </a:t>
            </a:r>
            <a:r>
              <a:rPr b="1" lang="en" sz="850" u="sng">
                <a:solidFill>
                  <a:schemeClr val="lt2"/>
                </a:solidFill>
                <a:latin typeface="Poppins"/>
                <a:ea typeface="Poppins"/>
                <a:cs typeface="Poppins"/>
                <a:sym typeface="Poppins"/>
                <a:hlinkClick r:id="rId5">
                  <a:extLst>
                    <a:ext uri="{A12FA001-AC4F-418D-AE19-62706E023703}">
                      <ahyp:hlinkClr val="tx"/>
                    </a:ext>
                  </a:extLst>
                </a:hlinkClick>
              </a:rPr>
              <a:t>here</a:t>
            </a:r>
            <a:endParaRPr b="1" sz="850">
              <a:solidFill>
                <a:schemeClr val="lt2"/>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524"/>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questions</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100"/>
              <a:t>What was the most significant 'bug' or 'gap' your group identified in the second component, and which section of your requirements (e.g., 'User Flow', 'Smart Behaviours') did it relate to?</a:t>
            </a:r>
            <a:endParaRPr sz="1100"/>
          </a:p>
          <a:p>
            <a:pPr indent="-298450" lvl="0" marL="469900" rtl="0" algn="l">
              <a:spcBef>
                <a:spcPts val="1000"/>
              </a:spcBef>
              <a:spcAft>
                <a:spcPts val="1000"/>
              </a:spcAft>
              <a:buSzPts val="1100"/>
              <a:buFont typeface="Poppins SemiBold"/>
              <a:buAutoNum type="arabicPeriod"/>
            </a:pPr>
            <a:r>
              <a:rPr lang="en" sz="1100"/>
              <a:t>In this lab, what felt more like the PM 'bottleneck': </a:t>
            </a:r>
            <a:br>
              <a:rPr lang="en" sz="1100"/>
            </a:br>
            <a:r>
              <a:rPr lang="en" sz="1100"/>
              <a:t>(A) Deciding what to build (analyzing your document) or </a:t>
            </a:r>
            <a:br>
              <a:rPr lang="en" sz="1100"/>
            </a:br>
            <a:r>
              <a:rPr lang="en" sz="1100"/>
              <a:t>(B) Crafting the perfect prompt to get the AI to build it correctly?</a:t>
            </a:r>
            <a:br>
              <a:rPr lang="en" sz="1100"/>
            </a:br>
            <a:br>
              <a:rPr lang="en" sz="1100"/>
            </a:br>
            <a:r>
              <a:rPr lang="en" sz="1100"/>
              <a:t>Explain your reasoning and how you could improve the process. </a:t>
            </a:r>
            <a:endParaRPr sz="1100"/>
          </a:p>
        </p:txBody>
      </p:sp>
      <p:sp>
        <p:nvSpPr>
          <p:cNvPr id="2600" name="Google Shape;2600;p524"/>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2601" name="Google Shape;2601;p524"/>
          <p:cNvSpPr txBox="1"/>
          <p:nvPr/>
        </p:nvSpPr>
        <p:spPr>
          <a:xfrm>
            <a:off x="457200" y="926546"/>
            <a:ext cx="3661500" cy="7881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Iterative BUILD Debrief</a:t>
            </a:r>
            <a:endParaRPr sz="3200">
              <a:solidFill>
                <a:srgbClr val="07182C"/>
              </a:solidFill>
              <a:latin typeface="Poppins Medium"/>
              <a:ea typeface="Poppins Medium"/>
              <a:cs typeface="Poppins Medium"/>
              <a:sym typeface="Poppins Medium"/>
            </a:endParaRPr>
          </a:p>
        </p:txBody>
      </p:sp>
      <p:grpSp>
        <p:nvGrpSpPr>
          <p:cNvPr id="2602" name="Google Shape;2602;p524"/>
          <p:cNvGrpSpPr/>
          <p:nvPr/>
        </p:nvGrpSpPr>
        <p:grpSpPr>
          <a:xfrm>
            <a:off x="7250711" y="758362"/>
            <a:ext cx="1157276" cy="307747"/>
            <a:chOff x="4859149" y="597592"/>
            <a:chExt cx="1157276" cy="276975"/>
          </a:xfrm>
        </p:grpSpPr>
        <p:sp>
          <p:nvSpPr>
            <p:cNvPr id="2603" name="Google Shape;2603;p524"/>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10 minutes </a:t>
              </a:r>
              <a:endParaRPr sz="1200">
                <a:solidFill>
                  <a:schemeClr val="accent1"/>
                </a:solidFill>
                <a:latin typeface="Lato"/>
                <a:ea typeface="Lato"/>
                <a:cs typeface="Lato"/>
                <a:sym typeface="Lato"/>
              </a:endParaRPr>
            </a:p>
          </p:txBody>
        </p:sp>
        <p:pic>
          <p:nvPicPr>
            <p:cNvPr id="2604" name="Google Shape;2604;p524"/>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2605" name="Google Shape;2605;p524"/>
          <p:cNvSpPr txBox="1"/>
          <p:nvPr/>
        </p:nvSpPr>
        <p:spPr>
          <a:xfrm>
            <a:off x="457200" y="2318775"/>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 the chat or unmute and share!</a:t>
            </a:r>
            <a:endParaRPr>
              <a:solidFill>
                <a:srgbClr val="737373"/>
              </a:solidFill>
              <a:latin typeface="Poppins SemiBold"/>
              <a:ea typeface="Poppins SemiBold"/>
              <a:cs typeface="Poppins SemiBold"/>
              <a:sym typeface="Poppins SemiBold"/>
            </a:endParaRPr>
          </a:p>
        </p:txBody>
      </p:sp>
      <p:sp>
        <p:nvSpPr>
          <p:cNvPr id="2606" name="Google Shape;2606;p524"/>
          <p:cNvSpPr txBox="1"/>
          <p:nvPr/>
        </p:nvSpPr>
        <p:spPr>
          <a:xfrm>
            <a:off x="457200" y="3004575"/>
            <a:ext cx="3251100" cy="12468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You've just put the modular prototyping process into action: breaking down your requirements, building the next key feature as a component, and identifying its initial flaws. This is the core loop for managing complex AI prototype builds.</a:t>
            </a:r>
            <a:endParaRPr sz="1200">
              <a:solidFill>
                <a:srgbClr val="737373"/>
              </a:solidFill>
              <a:latin typeface="Lato"/>
              <a:ea typeface="Lato"/>
              <a:cs typeface="Lato"/>
              <a:sym typeface="Lato"/>
            </a:endParaRPr>
          </a:p>
        </p:txBody>
      </p:sp>
      <p:sp>
        <p:nvSpPr>
          <p:cNvPr id="2607" name="Google Shape;2607;p524"/>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525"/>
          <p:cNvSpPr txBox="1"/>
          <p:nvPr>
            <p:ph idx="1" type="body"/>
          </p:nvPr>
        </p:nvSpPr>
        <p:spPr>
          <a:xfrm>
            <a:off x="1724925" y="3052678"/>
            <a:ext cx="5043000" cy="184800"/>
          </a:xfrm>
          <a:prstGeom prst="rect">
            <a:avLst/>
          </a:prstGeom>
        </p:spPr>
        <p:txBody>
          <a:bodyPr anchorCtr="0" anchor="ctr" bIns="0" lIns="0" spcFirstLastPara="1" rIns="0" wrap="square" tIns="0">
            <a:spAutoFit/>
          </a:bodyPr>
          <a:lstStyle/>
          <a:p>
            <a:pPr indent="0" lvl="0" marL="0" rtl="0" algn="l">
              <a:spcBef>
                <a:spcPts val="0"/>
              </a:spcBef>
              <a:spcAft>
                <a:spcPts val="1200"/>
              </a:spcAft>
              <a:buNone/>
            </a:pPr>
            <a:r>
              <a:rPr lang="en"/>
              <a:t>Estimated time: 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526"/>
          <p:cNvSpPr/>
          <p:nvPr/>
        </p:nvSpPr>
        <p:spPr>
          <a:xfrm>
            <a:off x="478150" y="1605200"/>
            <a:ext cx="8208600" cy="2800500"/>
          </a:xfrm>
          <a:prstGeom prst="roundRect">
            <a:avLst>
              <a:gd fmla="val 894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8" name="Google Shape;2618;p526"/>
          <p:cNvSpPr txBox="1"/>
          <p:nvPr/>
        </p:nvSpPr>
        <p:spPr>
          <a:xfrm>
            <a:off x="1252300" y="2257200"/>
            <a:ext cx="3000000" cy="15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Poppins SemiBold"/>
                <a:ea typeface="Poppins SemiBold"/>
                <a:cs typeface="Poppins SemiBold"/>
                <a:sym typeface="Poppins SemiBold"/>
              </a:rPr>
              <a:t>Reminder! 🚨</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None/>
            </a:pPr>
            <a:br>
              <a:rPr lang="en" sz="1150">
                <a:solidFill>
                  <a:srgbClr val="D1D2D3"/>
                </a:solidFill>
              </a:rPr>
            </a:br>
            <a:br>
              <a:rPr lang="en" sz="1150">
                <a:solidFill>
                  <a:srgbClr val="D1D2D3"/>
                </a:solidFill>
              </a:rPr>
            </a:br>
            <a:endParaRPr sz="1150">
              <a:solidFill>
                <a:srgbClr val="D1D2D3"/>
              </a:solidFill>
            </a:endParaRPr>
          </a:p>
          <a:p>
            <a:pPr indent="0" lvl="0" marL="0" rtl="0" algn="l">
              <a:spcBef>
                <a:spcPts val="0"/>
              </a:spcBef>
              <a:spcAft>
                <a:spcPts val="0"/>
              </a:spcAft>
              <a:buNone/>
            </a:pPr>
            <a:r>
              <a:rPr lang="en" sz="1200">
                <a:solidFill>
                  <a:srgbClr val="FFFFFF"/>
                </a:solidFill>
                <a:latin typeface="Lato"/>
                <a:ea typeface="Lato"/>
                <a:cs typeface="Lato"/>
                <a:sym typeface="Lato"/>
              </a:rPr>
              <a:t>It's always better to see your smiling face! Be present and visible to stay engaged and keep interactions valuable.</a:t>
            </a:r>
            <a:endParaRPr sz="1200">
              <a:solidFill>
                <a:srgbClr val="FFFFFF"/>
              </a:solidFill>
              <a:latin typeface="Lato"/>
              <a:ea typeface="Lato"/>
              <a:cs typeface="Lato"/>
              <a:sym typeface="Lato"/>
            </a:endParaRPr>
          </a:p>
        </p:txBody>
      </p:sp>
      <p:sp>
        <p:nvSpPr>
          <p:cNvPr id="2619" name="Google Shape;2619;p526"/>
          <p:cNvSpPr txBox="1"/>
          <p:nvPr/>
        </p:nvSpPr>
        <p:spPr>
          <a:xfrm>
            <a:off x="1174431" y="26990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Poppins SemiBold"/>
              <a:buChar char="➔"/>
            </a:pPr>
            <a:r>
              <a:rPr lang="en">
                <a:solidFill>
                  <a:srgbClr val="FFFFFF"/>
                </a:solidFill>
                <a:latin typeface="Poppins SemiBold"/>
                <a:ea typeface="Poppins SemiBold"/>
                <a:cs typeface="Poppins SemiBold"/>
                <a:sym typeface="Poppins SemiBold"/>
              </a:rPr>
              <a:t>Cameras On</a:t>
            </a:r>
            <a:endParaRPr/>
          </a:p>
        </p:txBody>
      </p:sp>
      <p:pic>
        <p:nvPicPr>
          <p:cNvPr id="2620" name="Google Shape;2620;p526" title="360_F_361342769_X26dTcofZpukhMGYWFcn1wJNABEFtNLH.jpg"/>
          <p:cNvPicPr preferRelativeResize="0"/>
          <p:nvPr/>
        </p:nvPicPr>
        <p:blipFill>
          <a:blip r:embed="rId3">
            <a:alphaModFix/>
          </a:blip>
          <a:stretch>
            <a:fillRect/>
          </a:stretch>
        </p:blipFill>
        <p:spPr>
          <a:xfrm>
            <a:off x="5690998" y="1153547"/>
            <a:ext cx="1655803" cy="1103881"/>
          </a:xfrm>
          <a:prstGeom prst="rect">
            <a:avLst/>
          </a:prstGeom>
          <a:noFill/>
          <a:ln>
            <a:noFill/>
          </a:ln>
        </p:spPr>
      </p:pic>
      <p:pic>
        <p:nvPicPr>
          <p:cNvPr id="2621" name="Google Shape;2621;p526" title="360_F_376317314_VGtnskyAMWhXn8BaT86WkODxMTVlvl1G.jpg"/>
          <p:cNvPicPr preferRelativeResize="0"/>
          <p:nvPr/>
        </p:nvPicPr>
        <p:blipFill>
          <a:blip r:embed="rId4">
            <a:alphaModFix/>
          </a:blip>
          <a:stretch>
            <a:fillRect/>
          </a:stretch>
        </p:blipFill>
        <p:spPr>
          <a:xfrm>
            <a:off x="5690998" y="4613156"/>
            <a:ext cx="1652740" cy="1101839"/>
          </a:xfrm>
          <a:prstGeom prst="rect">
            <a:avLst/>
          </a:prstGeom>
          <a:noFill/>
          <a:ln>
            <a:noFill/>
          </a:ln>
        </p:spPr>
      </p:pic>
      <p:pic>
        <p:nvPicPr>
          <p:cNvPr id="2622" name="Google Shape;2622;p526" title="istockphoto-1319103417-612x612.jpg"/>
          <p:cNvPicPr preferRelativeResize="0"/>
          <p:nvPr/>
        </p:nvPicPr>
        <p:blipFill>
          <a:blip r:embed="rId5">
            <a:alphaModFix/>
          </a:blip>
          <a:stretch>
            <a:fillRect/>
          </a:stretch>
        </p:blipFill>
        <p:spPr>
          <a:xfrm>
            <a:off x="5690998" y="0"/>
            <a:ext cx="1655804" cy="1103870"/>
          </a:xfrm>
          <a:prstGeom prst="rect">
            <a:avLst/>
          </a:prstGeom>
          <a:noFill/>
          <a:ln>
            <a:noFill/>
          </a:ln>
        </p:spPr>
      </p:pic>
      <p:pic>
        <p:nvPicPr>
          <p:cNvPr id="2623" name="Google Shape;2623;p526" title="360_F_359417856_CiAy787xGWJ3mAntkWgwwdslyY12xk30.jpg"/>
          <p:cNvPicPr preferRelativeResize="0"/>
          <p:nvPr/>
        </p:nvPicPr>
        <p:blipFill>
          <a:blip r:embed="rId6">
            <a:alphaModFix/>
          </a:blip>
          <a:stretch>
            <a:fillRect/>
          </a:stretch>
        </p:blipFill>
        <p:spPr>
          <a:xfrm>
            <a:off x="5690998" y="3461150"/>
            <a:ext cx="1655804" cy="1101840"/>
          </a:xfrm>
          <a:prstGeom prst="rect">
            <a:avLst/>
          </a:prstGeom>
          <a:noFill/>
          <a:ln>
            <a:noFill/>
          </a:ln>
        </p:spPr>
      </p:pic>
      <p:pic>
        <p:nvPicPr>
          <p:cNvPr id="2624" name="Google Shape;2624;p526" title="istockphoto-1129638608-612x612.jpg"/>
          <p:cNvPicPr preferRelativeResize="0"/>
          <p:nvPr/>
        </p:nvPicPr>
        <p:blipFill>
          <a:blip r:embed="rId7">
            <a:alphaModFix/>
          </a:blip>
          <a:stretch>
            <a:fillRect/>
          </a:stretch>
        </p:blipFill>
        <p:spPr>
          <a:xfrm>
            <a:off x="5690998" y="2307110"/>
            <a:ext cx="1655804" cy="11038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45" name="Shape 2345"/>
        <p:cNvGrpSpPr/>
        <p:nvPr/>
      </p:nvGrpSpPr>
      <p:grpSpPr>
        <a:xfrm>
          <a:off x="0" y="0"/>
          <a:ext cx="0" cy="0"/>
          <a:chOff x="0" y="0"/>
          <a:chExt cx="0" cy="0"/>
        </a:xfrm>
      </p:grpSpPr>
      <p:sp>
        <p:nvSpPr>
          <p:cNvPr id="2346" name="Google Shape;2346;p509"/>
          <p:cNvSpPr txBox="1"/>
          <p:nvPr>
            <p:ph idx="4294967295" type="title"/>
          </p:nvPr>
        </p:nvSpPr>
        <p:spPr>
          <a:xfrm>
            <a:off x="457200" y="457197"/>
            <a:ext cx="8229600" cy="369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lt1"/>
                </a:solidFill>
              </a:rPr>
              <a:t>Class Expectations</a:t>
            </a:r>
            <a:endParaRPr>
              <a:solidFill>
                <a:schemeClr val="lt1"/>
              </a:solidFill>
            </a:endParaRPr>
          </a:p>
        </p:txBody>
      </p:sp>
      <p:sp>
        <p:nvSpPr>
          <p:cNvPr id="2347" name="Google Shape;2347;p509"/>
          <p:cNvSpPr/>
          <p:nvPr/>
        </p:nvSpPr>
        <p:spPr>
          <a:xfrm>
            <a:off x="457200"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Cameras On</a:t>
            </a:r>
            <a:endParaRPr b="1" sz="1200">
              <a:solidFill>
                <a:schemeClr val="accent4"/>
              </a:solidFill>
              <a:latin typeface="Poppins"/>
              <a:ea typeface="Poppins"/>
              <a:cs typeface="Poppins"/>
              <a:sym typeface="Poppins"/>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Be present and visible with your camera on to stay engaged in class.</a:t>
            </a:r>
            <a:endParaRPr sz="1200">
              <a:solidFill>
                <a:schemeClr val="lt2"/>
              </a:solidFill>
              <a:latin typeface="Lato"/>
              <a:ea typeface="Lato"/>
              <a:cs typeface="Lato"/>
              <a:sym typeface="Lato"/>
            </a:endParaRPr>
          </a:p>
        </p:txBody>
      </p:sp>
      <p:sp>
        <p:nvSpPr>
          <p:cNvPr id="2348" name="Google Shape;2348;p509"/>
          <p:cNvSpPr/>
          <p:nvPr/>
        </p:nvSpPr>
        <p:spPr>
          <a:xfrm>
            <a:off x="247592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349" name="Google Shape;2349;p509"/>
          <p:cNvSpPr/>
          <p:nvPr/>
        </p:nvSpPr>
        <p:spPr>
          <a:xfrm>
            <a:off x="3267766"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Arrive On Time</a:t>
            </a:r>
            <a:endParaRPr sz="1200">
              <a:solidFill>
                <a:schemeClr val="lt2"/>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Respect everyone’s time by arriving promptly to sessions.</a:t>
            </a:r>
            <a:endParaRPr sz="1200">
              <a:solidFill>
                <a:schemeClr val="lt2"/>
              </a:solidFill>
              <a:latin typeface="Lato"/>
              <a:ea typeface="Lato"/>
              <a:cs typeface="Lato"/>
              <a:sym typeface="Lato"/>
            </a:endParaRPr>
          </a:p>
        </p:txBody>
      </p:sp>
      <p:sp>
        <p:nvSpPr>
          <p:cNvPr id="2350" name="Google Shape;2350;p509"/>
          <p:cNvSpPr/>
          <p:nvPr/>
        </p:nvSpPr>
        <p:spPr>
          <a:xfrm>
            <a:off x="6078324"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Active Engagement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exercises and labs, participate actively in all discussions and activities.</a:t>
            </a:r>
            <a:endParaRPr sz="1200">
              <a:solidFill>
                <a:schemeClr val="lt2"/>
              </a:solidFill>
              <a:latin typeface="Lato"/>
              <a:ea typeface="Lato"/>
              <a:cs typeface="Lato"/>
              <a:sym typeface="Lato"/>
            </a:endParaRPr>
          </a:p>
        </p:txBody>
      </p:sp>
      <p:sp>
        <p:nvSpPr>
          <p:cNvPr id="2351" name="Google Shape;2351;p509"/>
          <p:cNvSpPr/>
          <p:nvPr/>
        </p:nvSpPr>
        <p:spPr>
          <a:xfrm>
            <a:off x="457200"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Network</a:t>
            </a:r>
            <a:endParaRPr sz="1200">
              <a:solidFill>
                <a:schemeClr val="lt1"/>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class, connect with peers and build your learning network.</a:t>
            </a:r>
            <a:endParaRPr sz="1200">
              <a:solidFill>
                <a:schemeClr val="lt2"/>
              </a:solidFill>
              <a:latin typeface="Lato"/>
              <a:ea typeface="Lato"/>
              <a:cs typeface="Lato"/>
              <a:sym typeface="Lato"/>
            </a:endParaRPr>
          </a:p>
        </p:txBody>
      </p:sp>
      <p:sp>
        <p:nvSpPr>
          <p:cNvPr id="2352" name="Google Shape;2352;p509"/>
          <p:cNvSpPr/>
          <p:nvPr/>
        </p:nvSpPr>
        <p:spPr>
          <a:xfrm>
            <a:off x="3267766"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Use Slack</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Use Slack for all communication to keep questions and comments organized.</a:t>
            </a:r>
            <a:endParaRPr sz="1200">
              <a:solidFill>
                <a:schemeClr val="lt2"/>
              </a:solidFill>
              <a:latin typeface="Lato"/>
              <a:ea typeface="Lato"/>
              <a:cs typeface="Lato"/>
              <a:sym typeface="Lato"/>
            </a:endParaRPr>
          </a:p>
        </p:txBody>
      </p:sp>
      <p:sp>
        <p:nvSpPr>
          <p:cNvPr id="2353" name="Google Shape;2353;p509"/>
          <p:cNvSpPr/>
          <p:nvPr/>
        </p:nvSpPr>
        <p:spPr>
          <a:xfrm>
            <a:off x="6078324"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Instructor Support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Save deeper questions for after class with your instructor so as to not stop class flow.</a:t>
            </a:r>
            <a:endParaRPr sz="1200">
              <a:solidFill>
                <a:schemeClr val="lt2"/>
              </a:solidFill>
              <a:latin typeface="Lato"/>
              <a:ea typeface="Lato"/>
              <a:cs typeface="Lato"/>
              <a:sym typeface="Lato"/>
            </a:endParaRPr>
          </a:p>
        </p:txBody>
      </p:sp>
      <p:sp>
        <p:nvSpPr>
          <p:cNvPr id="2354" name="Google Shape;2354;p509"/>
          <p:cNvSpPr/>
          <p:nvPr/>
        </p:nvSpPr>
        <p:spPr>
          <a:xfrm>
            <a:off x="534497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355" name="Google Shape;2355;p509"/>
          <p:cNvSpPr/>
          <p:nvPr/>
        </p:nvSpPr>
        <p:spPr>
          <a:xfrm>
            <a:off x="8147700"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356" name="Google Shape;2356;p509"/>
          <p:cNvSpPr/>
          <p:nvPr/>
        </p:nvSpPr>
        <p:spPr>
          <a:xfrm>
            <a:off x="247592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357" name="Google Shape;2357;p509"/>
          <p:cNvSpPr/>
          <p:nvPr/>
        </p:nvSpPr>
        <p:spPr>
          <a:xfrm>
            <a:off x="534497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t/>
            </a:r>
            <a:endParaRPr sz="1800">
              <a:solidFill>
                <a:schemeClr val="accent1"/>
              </a:solidFill>
              <a:latin typeface="Poppins"/>
              <a:ea typeface="Poppins"/>
              <a:cs typeface="Poppins"/>
              <a:sym typeface="Poppins"/>
            </a:endParaRPr>
          </a:p>
        </p:txBody>
      </p:sp>
      <p:sp>
        <p:nvSpPr>
          <p:cNvPr id="2358" name="Google Shape;2358;p509"/>
          <p:cNvSpPr/>
          <p:nvPr/>
        </p:nvSpPr>
        <p:spPr>
          <a:xfrm>
            <a:off x="8147700"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pic>
        <p:nvPicPr>
          <p:cNvPr id="2359" name="Google Shape;2359;p509" title="slack-icon-icon-sm.png"/>
          <p:cNvPicPr preferRelativeResize="0"/>
          <p:nvPr/>
        </p:nvPicPr>
        <p:blipFill>
          <a:blip r:embed="rId3">
            <a:alphaModFix/>
          </a:blip>
          <a:stretch>
            <a:fillRect/>
          </a:stretch>
        </p:blipFill>
        <p:spPr>
          <a:xfrm>
            <a:off x="5429388" y="3516263"/>
            <a:ext cx="255975" cy="25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2628" name="Shape 2628"/>
        <p:cNvGrpSpPr/>
        <p:nvPr/>
      </p:nvGrpSpPr>
      <p:grpSpPr>
        <a:xfrm>
          <a:off x="0" y="0"/>
          <a:ext cx="0" cy="0"/>
          <a:chOff x="0" y="0"/>
          <a:chExt cx="0" cy="0"/>
        </a:xfrm>
      </p:grpSpPr>
      <p:sp>
        <p:nvSpPr>
          <p:cNvPr id="2629" name="Google Shape;2629;p527"/>
          <p:cNvSpPr txBox="1"/>
          <p:nvPr>
            <p:ph type="title"/>
          </p:nvPr>
        </p:nvSpPr>
        <p:spPr>
          <a:xfrm>
            <a:off x="457200" y="3764482"/>
            <a:ext cx="82209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Debugging </a:t>
            </a:r>
            <a:br>
              <a:rPr lang="en"/>
            </a:br>
            <a:r>
              <a:rPr lang="en"/>
              <a:t>as De-Risking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pic>
        <p:nvPicPr>
          <p:cNvPr id="2634" name="Google Shape;2634;p528" title="BG5.png"/>
          <p:cNvPicPr preferRelativeResize="0"/>
          <p:nvPr/>
        </p:nvPicPr>
        <p:blipFill>
          <a:blip r:embed="rId3">
            <a:alphaModFix/>
          </a:blip>
          <a:stretch>
            <a:fillRect/>
          </a:stretch>
        </p:blipFill>
        <p:spPr>
          <a:xfrm rot="10800000">
            <a:off x="0" y="11200"/>
            <a:ext cx="9144000" cy="5715001"/>
          </a:xfrm>
          <a:prstGeom prst="rect">
            <a:avLst/>
          </a:prstGeom>
          <a:noFill/>
          <a:ln>
            <a:noFill/>
          </a:ln>
        </p:spPr>
      </p:pic>
      <p:pic>
        <p:nvPicPr>
          <p:cNvPr id="2635" name="Google Shape;2635;p528" title="pexels-mikhail-nilov-6963944.jpg"/>
          <p:cNvPicPr preferRelativeResize="0"/>
          <p:nvPr>
            <p:ph idx="2" type="pic"/>
          </p:nvPr>
        </p:nvPicPr>
        <p:blipFill rotWithShape="1">
          <a:blip r:embed="rId4">
            <a:alphaModFix/>
          </a:blip>
          <a:srcRect b="24276" l="2654" r="26943" t="0"/>
          <a:stretch/>
        </p:blipFill>
        <p:spPr>
          <a:xfrm>
            <a:off x="457200" y="2616759"/>
            <a:ext cx="3607200" cy="2629200"/>
          </a:xfrm>
          <a:prstGeom prst="roundRect">
            <a:avLst>
              <a:gd fmla="val 4237" name="adj"/>
            </a:avLst>
          </a:prstGeom>
        </p:spPr>
      </p:pic>
      <p:sp>
        <p:nvSpPr>
          <p:cNvPr id="2636" name="Google Shape;2636;p528"/>
          <p:cNvSpPr txBox="1"/>
          <p:nvPr/>
        </p:nvSpPr>
        <p:spPr>
          <a:xfrm>
            <a:off x="457200" y="458391"/>
            <a:ext cx="82296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From “Bug” to “Better Prompt”</a:t>
            </a:r>
            <a:endParaRPr sz="1600">
              <a:solidFill>
                <a:srgbClr val="60A5FA"/>
              </a:solidFill>
              <a:latin typeface="Poppins SemiBold"/>
              <a:ea typeface="Poppins SemiBold"/>
              <a:cs typeface="Poppins SemiBold"/>
              <a:sym typeface="Poppins SemiBold"/>
            </a:endParaRPr>
          </a:p>
        </p:txBody>
      </p:sp>
      <p:sp>
        <p:nvSpPr>
          <p:cNvPr id="2637" name="Google Shape;2637;p528"/>
          <p:cNvSpPr txBox="1"/>
          <p:nvPr/>
        </p:nvSpPr>
        <p:spPr>
          <a:xfrm>
            <a:off x="483300" y="857100"/>
            <a:ext cx="38028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The PM’s Debugging Workflow</a:t>
            </a:r>
            <a:endParaRPr sz="3200">
              <a:solidFill>
                <a:srgbClr val="07182C"/>
              </a:solidFill>
              <a:latin typeface="Poppins Medium"/>
              <a:ea typeface="Poppins Medium"/>
              <a:cs typeface="Poppins Medium"/>
              <a:sym typeface="Poppins Medium"/>
            </a:endParaRPr>
          </a:p>
        </p:txBody>
      </p:sp>
      <p:sp>
        <p:nvSpPr>
          <p:cNvPr id="2638" name="Google Shape;2638;p528"/>
          <p:cNvSpPr txBox="1"/>
          <p:nvPr/>
        </p:nvSpPr>
        <p:spPr>
          <a:xfrm>
            <a:off x="5016150" y="2310650"/>
            <a:ext cx="3533700" cy="3189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lang="en">
                <a:solidFill>
                  <a:srgbClr val="222222"/>
                </a:solidFill>
                <a:latin typeface="Lato"/>
                <a:ea typeface="Lato"/>
                <a:cs typeface="Lato"/>
                <a:sym typeface="Lato"/>
              </a:rPr>
              <a:t>Debugging an AI prototype is different from traditional code. The "bug" is rarely in the core tool’s code itself, but in </a:t>
            </a:r>
            <a:r>
              <a:rPr i="1" lang="en">
                <a:solidFill>
                  <a:srgbClr val="222222"/>
                </a:solidFill>
                <a:latin typeface="Lato"/>
                <a:ea typeface="Lato"/>
                <a:cs typeface="Lato"/>
                <a:sym typeface="Lato"/>
              </a:rPr>
              <a:t>your  </a:t>
            </a:r>
            <a:r>
              <a:rPr lang="en">
                <a:solidFill>
                  <a:srgbClr val="222222"/>
                </a:solidFill>
                <a:latin typeface="Lato"/>
                <a:ea typeface="Lato"/>
                <a:cs typeface="Lato"/>
                <a:sym typeface="Lato"/>
              </a:rPr>
              <a:t>instructions. </a:t>
            </a:r>
            <a:r>
              <a:rPr b="1" lang="en">
                <a:solidFill>
                  <a:srgbClr val="222222"/>
                </a:solidFill>
                <a:latin typeface="Lato"/>
                <a:ea typeface="Lato"/>
                <a:cs typeface="Lato"/>
                <a:sym typeface="Lato"/>
              </a:rPr>
              <a:t>Y</a:t>
            </a:r>
            <a:r>
              <a:rPr b="1" lang="en">
                <a:solidFill>
                  <a:srgbClr val="222222"/>
                </a:solidFill>
                <a:latin typeface="Lato"/>
                <a:ea typeface="Lato"/>
                <a:cs typeface="Lato"/>
                <a:sym typeface="Lato"/>
              </a:rPr>
              <a:t>our job is to find the instructional flaw:</a:t>
            </a:r>
            <a:br>
              <a:rPr b="1"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endParaRPr>
              <a:solidFill>
                <a:srgbClr val="222222"/>
              </a:solidFill>
              <a:latin typeface="Lato"/>
              <a:ea typeface="Lato"/>
              <a:cs typeface="Lato"/>
              <a:sym typeface="Lato"/>
            </a:endParaRPr>
          </a:p>
        </p:txBody>
      </p:sp>
      <p:sp>
        <p:nvSpPr>
          <p:cNvPr id="2639" name="Google Shape;2639;p528"/>
          <p:cNvSpPr txBox="1"/>
          <p:nvPr/>
        </p:nvSpPr>
        <p:spPr>
          <a:xfrm>
            <a:off x="5603772" y="4681822"/>
            <a:ext cx="26349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accent1"/>
                </a:solidFill>
                <a:latin typeface="Poppins Medium"/>
                <a:ea typeface="Poppins Medium"/>
                <a:cs typeface="Poppins Medium"/>
                <a:sym typeface="Poppins Medium"/>
              </a:rPr>
              <a:t>Isolate the Prompt's Flaw (The Execution Error)</a:t>
            </a:r>
            <a:endParaRPr sz="1500">
              <a:solidFill>
                <a:schemeClr val="accent1"/>
              </a:solidFill>
              <a:latin typeface="Poppins Medium"/>
              <a:ea typeface="Poppins Medium"/>
              <a:cs typeface="Poppins Medium"/>
              <a:sym typeface="Poppins Medium"/>
            </a:endParaRPr>
          </a:p>
        </p:txBody>
      </p:sp>
      <p:sp>
        <p:nvSpPr>
          <p:cNvPr id="2640" name="Google Shape;2640;p528"/>
          <p:cNvSpPr txBox="1"/>
          <p:nvPr/>
        </p:nvSpPr>
        <p:spPr>
          <a:xfrm>
            <a:off x="5603760" y="3679719"/>
            <a:ext cx="26349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accent1"/>
                </a:solidFill>
                <a:latin typeface="Poppins Medium"/>
                <a:ea typeface="Poppins Medium"/>
                <a:cs typeface="Poppins Medium"/>
                <a:sym typeface="Poppins Medium"/>
              </a:rPr>
              <a:t>Audit the Requirements (The Source of Truth)</a:t>
            </a:r>
            <a:endParaRPr sz="1500">
              <a:solidFill>
                <a:schemeClr val="accent1"/>
              </a:solidFill>
              <a:latin typeface="Poppins Medium"/>
              <a:ea typeface="Poppins Medium"/>
              <a:cs typeface="Poppins Medium"/>
              <a:sym typeface="Poppins Medium"/>
            </a:endParaRPr>
          </a:p>
        </p:txBody>
      </p:sp>
      <p:sp>
        <p:nvSpPr>
          <p:cNvPr id="2641" name="Google Shape;2641;p528"/>
          <p:cNvSpPr/>
          <p:nvPr/>
        </p:nvSpPr>
        <p:spPr>
          <a:xfrm>
            <a:off x="5016144" y="3767469"/>
            <a:ext cx="505500" cy="50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1</a:t>
            </a:r>
            <a:endParaRPr b="1">
              <a:solidFill>
                <a:srgbClr val="FFFFFF"/>
              </a:solidFill>
              <a:latin typeface="Lato"/>
              <a:ea typeface="Lato"/>
              <a:cs typeface="Lato"/>
              <a:sym typeface="Lato"/>
            </a:endParaRPr>
          </a:p>
        </p:txBody>
      </p:sp>
      <p:sp>
        <p:nvSpPr>
          <p:cNvPr id="2642" name="Google Shape;2642;p528"/>
          <p:cNvSpPr/>
          <p:nvPr/>
        </p:nvSpPr>
        <p:spPr>
          <a:xfrm>
            <a:off x="5016144" y="4769582"/>
            <a:ext cx="505500" cy="50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2</a:t>
            </a:r>
            <a:endParaRPr b="1">
              <a:solidFill>
                <a:srgbClr val="FFFFFF"/>
              </a:solidFill>
              <a:latin typeface="Lato"/>
              <a:ea typeface="Lato"/>
              <a:cs typeface="Lato"/>
              <a:sym typeface="Lato"/>
            </a:endParaRPr>
          </a:p>
        </p:txBody>
      </p:sp>
      <p:sp>
        <p:nvSpPr>
          <p:cNvPr id="2643" name="Google Shape;2643;p528"/>
          <p:cNvSpPr/>
          <p:nvPr/>
        </p:nvSpPr>
        <p:spPr>
          <a:xfrm>
            <a:off x="3577400" y="4427625"/>
            <a:ext cx="985200" cy="985200"/>
          </a:xfrm>
          <a:prstGeom prst="ellipse">
            <a:avLst/>
          </a:prstGeom>
          <a:solidFill>
            <a:srgbClr val="FFFFFF"/>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644" name="Google Shape;2644;p528" title="scanner.png"/>
          <p:cNvPicPr preferRelativeResize="0"/>
          <p:nvPr/>
        </p:nvPicPr>
        <p:blipFill>
          <a:blip r:embed="rId5">
            <a:alphaModFix/>
          </a:blip>
          <a:stretch>
            <a:fillRect/>
          </a:stretch>
        </p:blipFill>
        <p:spPr>
          <a:xfrm>
            <a:off x="3719525" y="4569750"/>
            <a:ext cx="700950" cy="700950"/>
          </a:xfrm>
          <a:prstGeom prst="rect">
            <a:avLst/>
          </a:prstGeom>
          <a:noFill/>
          <a:ln>
            <a:noFill/>
          </a:ln>
        </p:spPr>
      </p:pic>
      <p:sp>
        <p:nvSpPr>
          <p:cNvPr id="2645" name="Google Shape;2645;p528"/>
          <p:cNvSpPr txBox="1"/>
          <p:nvPr/>
        </p:nvSpPr>
        <p:spPr>
          <a:xfrm>
            <a:off x="5686800" y="4360725"/>
            <a:ext cx="26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46" name="Google Shape;2646;p528"/>
          <p:cNvSpPr txBox="1"/>
          <p:nvPr/>
        </p:nvSpPr>
        <p:spPr>
          <a:xfrm>
            <a:off x="5686800" y="5362825"/>
            <a:ext cx="26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529"/>
          <p:cNvSpPr/>
          <p:nvPr/>
        </p:nvSpPr>
        <p:spPr>
          <a:xfrm>
            <a:off x="0" y="1763550"/>
            <a:ext cx="9144000" cy="3951600"/>
          </a:xfrm>
          <a:prstGeom prst="round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52" name="Google Shape;2652;p529"/>
          <p:cNvSpPr txBox="1"/>
          <p:nvPr>
            <p:ph idx="4294967295" type="subTitle"/>
          </p:nvPr>
        </p:nvSpPr>
        <p:spPr>
          <a:xfrm>
            <a:off x="457200" y="407687"/>
            <a:ext cx="3661500" cy="246300"/>
          </a:xfrm>
          <a:prstGeom prst="rect">
            <a:avLst/>
          </a:prstGeom>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600">
                <a:solidFill>
                  <a:srgbClr val="60A5FA"/>
                </a:solidFill>
                <a:latin typeface="Poppins SemiBold"/>
                <a:ea typeface="Poppins SemiBold"/>
                <a:cs typeface="Poppins SemiBold"/>
                <a:sym typeface="Poppins SemiBold"/>
              </a:rPr>
              <a:t>Code vs. Credits Trade-off</a:t>
            </a:r>
            <a:endParaRPr sz="1600">
              <a:solidFill>
                <a:srgbClr val="60A5FA"/>
              </a:solidFill>
              <a:latin typeface="Poppins SemiBold"/>
              <a:ea typeface="Poppins SemiBold"/>
              <a:cs typeface="Poppins SemiBold"/>
              <a:sym typeface="Poppins SemiBold"/>
            </a:endParaRPr>
          </a:p>
        </p:txBody>
      </p:sp>
      <p:sp>
        <p:nvSpPr>
          <p:cNvPr id="2653" name="Google Shape;2653;p529"/>
          <p:cNvSpPr txBox="1"/>
          <p:nvPr>
            <p:ph idx="1" type="body"/>
          </p:nvPr>
        </p:nvSpPr>
        <p:spPr>
          <a:xfrm>
            <a:off x="4860875" y="584200"/>
            <a:ext cx="3661500" cy="7110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The AI Sandwich is a powerful strategic choice to </a:t>
            </a:r>
            <a:r>
              <a:rPr b="1" lang="en"/>
              <a:t>fix complex bugs without wasting expensive re-prompts on the prototyping AI.</a:t>
            </a:r>
            <a:endParaRPr b="1"/>
          </a:p>
        </p:txBody>
      </p:sp>
      <p:sp>
        <p:nvSpPr>
          <p:cNvPr id="2654" name="Google Shape;2654;p529"/>
          <p:cNvSpPr txBox="1"/>
          <p:nvPr>
            <p:ph type="title"/>
          </p:nvPr>
        </p:nvSpPr>
        <p:spPr>
          <a:xfrm>
            <a:off x="457200" y="701151"/>
            <a:ext cx="3661500" cy="594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The AI Sandwich Workflow</a:t>
            </a:r>
            <a:endParaRPr/>
          </a:p>
        </p:txBody>
      </p:sp>
      <p:sp>
        <p:nvSpPr>
          <p:cNvPr id="2655" name="Google Shape;2655;p529"/>
          <p:cNvSpPr/>
          <p:nvPr/>
        </p:nvSpPr>
        <p:spPr>
          <a:xfrm>
            <a:off x="457200" y="2223933"/>
            <a:ext cx="2669100" cy="3030900"/>
          </a:xfrm>
          <a:prstGeom prst="roundRect">
            <a:avLst>
              <a:gd fmla="val 5149" name="adj"/>
            </a:avLst>
          </a:prstGeom>
          <a:solidFill>
            <a:schemeClr val="lt1"/>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None/>
            </a:pPr>
            <a:r>
              <a:rPr lang="en" sz="1500">
                <a:solidFill>
                  <a:srgbClr val="1241AF"/>
                </a:solidFill>
                <a:latin typeface="Poppins SemiBold"/>
                <a:ea typeface="Poppins SemiBold"/>
                <a:cs typeface="Poppins SemiBold"/>
                <a:sym typeface="Poppins SemiBold"/>
              </a:rPr>
              <a:t>1. Copy </a:t>
            </a:r>
            <a:br>
              <a:rPr lang="en" sz="900">
                <a:solidFill>
                  <a:srgbClr val="1241AF"/>
                </a:solidFill>
                <a:latin typeface="Poppins SemiBold"/>
                <a:ea typeface="Poppins SemiBold"/>
                <a:cs typeface="Poppins SemiBold"/>
                <a:sym typeface="Poppins SemiBold"/>
              </a:rPr>
            </a:br>
            <a:r>
              <a:rPr lang="en" sz="1200">
                <a:solidFill>
                  <a:srgbClr val="374151"/>
                </a:solidFill>
                <a:latin typeface="Lato"/>
                <a:ea typeface="Lato"/>
                <a:cs typeface="Lato"/>
                <a:sym typeface="Lato"/>
              </a:rPr>
              <a:t>Identify the broken component (glass box rule) and copy the entire code block.</a:t>
            </a:r>
            <a:endParaRPr sz="1200">
              <a:solidFill>
                <a:srgbClr val="374151"/>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p:txBody>
      </p:sp>
      <p:sp>
        <p:nvSpPr>
          <p:cNvPr id="2656" name="Google Shape;2656;p529"/>
          <p:cNvSpPr/>
          <p:nvPr/>
        </p:nvSpPr>
        <p:spPr>
          <a:xfrm>
            <a:off x="3237401" y="2223933"/>
            <a:ext cx="2669100" cy="3030900"/>
          </a:xfrm>
          <a:prstGeom prst="roundRect">
            <a:avLst>
              <a:gd fmla="val 5149" name="adj"/>
            </a:avLst>
          </a:prstGeom>
          <a:solidFill>
            <a:schemeClr val="lt1"/>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None/>
            </a:pPr>
            <a:r>
              <a:rPr lang="en" sz="1500">
                <a:solidFill>
                  <a:srgbClr val="1241AF"/>
                </a:solidFill>
                <a:latin typeface="Poppins SemiBold"/>
                <a:ea typeface="Poppins SemiBold"/>
                <a:cs typeface="Poppins SemiBold"/>
                <a:sym typeface="Poppins SemiBold"/>
              </a:rPr>
              <a:t>2. Fix</a:t>
            </a:r>
            <a:br>
              <a:rPr lang="en" sz="900">
                <a:solidFill>
                  <a:srgbClr val="1241AF"/>
                </a:solidFill>
                <a:latin typeface="Poppins SemiBold"/>
                <a:ea typeface="Poppins SemiBold"/>
                <a:cs typeface="Poppins SemiBold"/>
                <a:sym typeface="Poppins SemiBold"/>
              </a:rPr>
            </a:br>
            <a:r>
              <a:rPr lang="en" sz="1200">
                <a:solidFill>
                  <a:srgbClr val="374151"/>
                </a:solidFill>
                <a:latin typeface="Lato"/>
                <a:ea typeface="Lato"/>
                <a:cs typeface="Lato"/>
                <a:sym typeface="Lato"/>
              </a:rPr>
              <a:t>Paste the code into ChatGPT or Claude and ask for a fix (e.g., "Fix this broken Lovable/React code."</a:t>
            </a:r>
            <a:endParaRPr sz="1200">
              <a:solidFill>
                <a:srgbClr val="374151"/>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p:txBody>
      </p:sp>
      <p:sp>
        <p:nvSpPr>
          <p:cNvPr id="2657" name="Google Shape;2657;p529"/>
          <p:cNvSpPr/>
          <p:nvPr/>
        </p:nvSpPr>
        <p:spPr>
          <a:xfrm>
            <a:off x="6017601" y="2223875"/>
            <a:ext cx="2669100" cy="3030900"/>
          </a:xfrm>
          <a:prstGeom prst="roundRect">
            <a:avLst>
              <a:gd fmla="val 5149" name="adj"/>
            </a:avLst>
          </a:prstGeom>
          <a:solidFill>
            <a:schemeClr val="lt1"/>
          </a:solidFill>
          <a:ln>
            <a:noFill/>
          </a:ln>
        </p:spPr>
        <p:txBody>
          <a:bodyPr anchorCtr="0" anchor="t" bIns="189650" lIns="189650" spcFirstLastPara="1" rIns="189650" wrap="square" tIns="189650">
            <a:noAutofit/>
          </a:bodyPr>
          <a:lstStyle/>
          <a:p>
            <a:pPr indent="0" lvl="0" marL="0" rtl="0" algn="l">
              <a:lnSpc>
                <a:spcPct val="115000"/>
              </a:lnSpc>
              <a:spcBef>
                <a:spcPts val="0"/>
              </a:spcBef>
              <a:spcAft>
                <a:spcPts val="0"/>
              </a:spcAft>
              <a:buClr>
                <a:srgbClr val="000000"/>
              </a:buClr>
              <a:buFont typeface="Arial"/>
              <a:buNone/>
            </a:pPr>
            <a:r>
              <a:rPr lang="en" sz="1500">
                <a:solidFill>
                  <a:srgbClr val="1241AF"/>
                </a:solidFill>
                <a:latin typeface="Poppins SemiBold"/>
                <a:ea typeface="Poppins SemiBold"/>
                <a:cs typeface="Poppins SemiBold"/>
                <a:sym typeface="Poppins SemiBold"/>
              </a:rPr>
              <a:t>3. Paste</a:t>
            </a:r>
            <a:br>
              <a:rPr lang="en" sz="1500">
                <a:solidFill>
                  <a:srgbClr val="1241AF"/>
                </a:solidFill>
                <a:latin typeface="Poppins SemiBold"/>
                <a:ea typeface="Poppins SemiBold"/>
                <a:cs typeface="Poppins SemiBold"/>
                <a:sym typeface="Poppins SemiBold"/>
              </a:rPr>
            </a:br>
            <a:r>
              <a:rPr lang="en" sz="1200">
                <a:solidFill>
                  <a:srgbClr val="374151"/>
                </a:solidFill>
                <a:latin typeface="Lato"/>
                <a:ea typeface="Lato"/>
                <a:cs typeface="Lato"/>
                <a:sym typeface="Lato"/>
              </a:rPr>
              <a:t>Paste the fixed, clean code back into your prototyping tool's code editor and test the repair.</a:t>
            </a:r>
            <a:endParaRPr sz="1200">
              <a:solidFill>
                <a:srgbClr val="374151"/>
              </a:solidFill>
              <a:latin typeface="Lato"/>
              <a:ea typeface="Lato"/>
              <a:cs typeface="Lato"/>
              <a:sym typeface="Lato"/>
            </a:endParaRPr>
          </a:p>
        </p:txBody>
      </p:sp>
      <p:pic>
        <p:nvPicPr>
          <p:cNvPr id="2658" name="Google Shape;2658;p529" title="Screenshot 2025-11-14 at 17.13.40.png"/>
          <p:cNvPicPr preferRelativeResize="0"/>
          <p:nvPr/>
        </p:nvPicPr>
        <p:blipFill>
          <a:blip r:embed="rId3">
            <a:alphaModFix/>
          </a:blip>
          <a:stretch>
            <a:fillRect/>
          </a:stretch>
        </p:blipFill>
        <p:spPr>
          <a:xfrm>
            <a:off x="3473162" y="3465872"/>
            <a:ext cx="1653945" cy="636973"/>
          </a:xfrm>
          <a:prstGeom prst="rect">
            <a:avLst/>
          </a:prstGeom>
          <a:solidFill>
            <a:schemeClr val="lt2"/>
          </a:solidFill>
          <a:ln>
            <a:noFill/>
          </a:ln>
        </p:spPr>
      </p:pic>
      <p:pic>
        <p:nvPicPr>
          <p:cNvPr id="2659" name="Google Shape;2659;p529" title="Screenshot 2025-11-14 at 17.15.50.png"/>
          <p:cNvPicPr preferRelativeResize="0"/>
          <p:nvPr/>
        </p:nvPicPr>
        <p:blipFill rotWithShape="1">
          <a:blip r:embed="rId4">
            <a:alphaModFix/>
          </a:blip>
          <a:srcRect b="0" l="0" r="0" t="0"/>
          <a:stretch/>
        </p:blipFill>
        <p:spPr>
          <a:xfrm>
            <a:off x="695845" y="3566647"/>
            <a:ext cx="2130605" cy="734477"/>
          </a:xfrm>
          <a:prstGeom prst="rect">
            <a:avLst/>
          </a:prstGeom>
          <a:noFill/>
          <a:ln>
            <a:noFill/>
          </a:ln>
        </p:spPr>
      </p:pic>
      <p:pic>
        <p:nvPicPr>
          <p:cNvPr id="2660" name="Google Shape;2660;p529"/>
          <p:cNvPicPr preferRelativeResize="0"/>
          <p:nvPr/>
        </p:nvPicPr>
        <p:blipFill>
          <a:blip r:embed="rId5">
            <a:alphaModFix/>
          </a:blip>
          <a:stretch>
            <a:fillRect/>
          </a:stretch>
        </p:blipFill>
        <p:spPr>
          <a:xfrm>
            <a:off x="3482596" y="4197395"/>
            <a:ext cx="2197208" cy="853759"/>
          </a:xfrm>
          <a:prstGeom prst="rect">
            <a:avLst/>
          </a:prstGeom>
          <a:noFill/>
          <a:ln>
            <a:noFill/>
          </a:ln>
        </p:spPr>
      </p:pic>
      <p:pic>
        <p:nvPicPr>
          <p:cNvPr id="2661" name="Google Shape;2661;p529"/>
          <p:cNvPicPr preferRelativeResize="0"/>
          <p:nvPr/>
        </p:nvPicPr>
        <p:blipFill rotWithShape="1">
          <a:blip r:embed="rId6">
            <a:alphaModFix/>
          </a:blip>
          <a:srcRect b="59294" l="0" r="0" t="0"/>
          <a:stretch/>
        </p:blipFill>
        <p:spPr>
          <a:xfrm>
            <a:off x="6250479" y="3529809"/>
            <a:ext cx="2271677" cy="419024"/>
          </a:xfrm>
          <a:prstGeom prst="rect">
            <a:avLst/>
          </a:prstGeom>
          <a:noFill/>
          <a:ln>
            <a:noFill/>
          </a:ln>
        </p:spPr>
      </p:pic>
      <p:pic>
        <p:nvPicPr>
          <p:cNvPr id="2662" name="Google Shape;2662;p529"/>
          <p:cNvPicPr preferRelativeResize="0"/>
          <p:nvPr/>
        </p:nvPicPr>
        <p:blipFill>
          <a:blip r:embed="rId7">
            <a:alphaModFix/>
          </a:blip>
          <a:stretch>
            <a:fillRect/>
          </a:stretch>
        </p:blipFill>
        <p:spPr>
          <a:xfrm>
            <a:off x="6250479" y="4197396"/>
            <a:ext cx="2271679" cy="6369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58E2"/>
        </a:solidFill>
      </p:bgPr>
    </p:bg>
    <p:spTree>
      <p:nvGrpSpPr>
        <p:cNvPr id="2666" name="Shape 2666"/>
        <p:cNvGrpSpPr/>
        <p:nvPr/>
      </p:nvGrpSpPr>
      <p:grpSpPr>
        <a:xfrm>
          <a:off x="0" y="0"/>
          <a:ext cx="0" cy="0"/>
          <a:chOff x="0" y="0"/>
          <a:chExt cx="0" cy="0"/>
        </a:xfrm>
      </p:grpSpPr>
      <p:sp>
        <p:nvSpPr>
          <p:cNvPr id="2667" name="Google Shape;2667;p530"/>
          <p:cNvSpPr txBox="1"/>
          <p:nvPr/>
        </p:nvSpPr>
        <p:spPr>
          <a:xfrm>
            <a:off x="4781090" y="2541711"/>
            <a:ext cx="1758000" cy="1002900"/>
          </a:xfrm>
          <a:prstGeom prst="rect">
            <a:avLst/>
          </a:prstGeom>
          <a:noFill/>
          <a:ln>
            <a:noFill/>
          </a:ln>
        </p:spPr>
        <p:txBody>
          <a:bodyPr anchorCtr="0" anchor="t" bIns="95475" lIns="95475" spcFirstLastPara="1" rIns="95475" wrap="square" tIns="95475">
            <a:spAutoFit/>
          </a:bodyPr>
          <a:lstStyle/>
          <a:p>
            <a:pPr indent="0" lvl="0" marL="0" marR="0" rtl="0" algn="l">
              <a:lnSpc>
                <a:spcPct val="115000"/>
              </a:lnSpc>
              <a:spcBef>
                <a:spcPts val="0"/>
              </a:spcBef>
              <a:spcAft>
                <a:spcPts val="1044"/>
              </a:spcAft>
              <a:buNone/>
            </a:pPr>
            <a:r>
              <a:rPr lang="en" sz="939">
                <a:solidFill>
                  <a:srgbClr val="FFFFFF"/>
                </a:solidFill>
                <a:latin typeface="Lato"/>
                <a:ea typeface="Lato"/>
                <a:cs typeface="Lato"/>
                <a:sym typeface="Lato"/>
              </a:rPr>
              <a:t>When wrong authentication keys, rate limits, or a</a:t>
            </a:r>
            <a:r>
              <a:rPr lang="en" sz="939">
                <a:solidFill>
                  <a:srgbClr val="FFFFFF"/>
                </a:solidFill>
                <a:latin typeface="Lato"/>
                <a:ea typeface="Lato"/>
                <a:cs typeface="Lato"/>
                <a:sym typeface="Lato"/>
              </a:rPr>
              <a:t>n incorrect API endpoint address are used, the request fails</a:t>
            </a:r>
            <a:r>
              <a:rPr lang="en" sz="939">
                <a:solidFill>
                  <a:srgbClr val="FFFFFF"/>
                </a:solidFill>
                <a:latin typeface="Lato"/>
                <a:ea typeface="Lato"/>
                <a:cs typeface="Lato"/>
                <a:sym typeface="Lato"/>
              </a:rPr>
              <a:t> to reach the destination.</a:t>
            </a:r>
            <a:endParaRPr sz="939">
              <a:solidFill>
                <a:srgbClr val="FFFFFF"/>
              </a:solidFill>
              <a:latin typeface="Lato"/>
              <a:ea typeface="Lato"/>
              <a:cs typeface="Lato"/>
              <a:sym typeface="Lato"/>
            </a:endParaRPr>
          </a:p>
        </p:txBody>
      </p:sp>
      <p:sp>
        <p:nvSpPr>
          <p:cNvPr id="2668" name="Google Shape;2668;p530"/>
          <p:cNvSpPr txBox="1"/>
          <p:nvPr/>
        </p:nvSpPr>
        <p:spPr>
          <a:xfrm>
            <a:off x="2661994" y="2541711"/>
            <a:ext cx="1758000" cy="1002900"/>
          </a:xfrm>
          <a:prstGeom prst="rect">
            <a:avLst/>
          </a:prstGeom>
          <a:noFill/>
          <a:ln>
            <a:noFill/>
          </a:ln>
        </p:spPr>
        <p:txBody>
          <a:bodyPr anchorCtr="0" anchor="t" bIns="95475" lIns="95475" spcFirstLastPara="1" rIns="95475" wrap="square" tIns="95475">
            <a:spAutoFit/>
          </a:bodyPr>
          <a:lstStyle/>
          <a:p>
            <a:pPr indent="0" lvl="0" marL="0" marR="0" rtl="0" algn="l">
              <a:lnSpc>
                <a:spcPct val="115000"/>
              </a:lnSpc>
              <a:spcBef>
                <a:spcPts val="0"/>
              </a:spcBef>
              <a:spcAft>
                <a:spcPts val="1044"/>
              </a:spcAft>
              <a:buNone/>
            </a:pPr>
            <a:r>
              <a:rPr lang="en" sz="939">
                <a:solidFill>
                  <a:srgbClr val="FFFFFF"/>
                </a:solidFill>
                <a:latin typeface="Lato"/>
                <a:ea typeface="Lato"/>
                <a:cs typeface="Lato"/>
                <a:sym typeface="Lato"/>
              </a:rPr>
              <a:t>When layout divs or event forms don’t render or submit, the </a:t>
            </a:r>
            <a:r>
              <a:rPr lang="en" sz="939">
                <a:solidFill>
                  <a:srgbClr val="FFFFFF"/>
                </a:solidFill>
                <a:latin typeface="Lato"/>
                <a:ea typeface="Lato"/>
                <a:cs typeface="Lato"/>
                <a:sym typeface="Lato"/>
              </a:rPr>
              <a:t>user experience is disrupted, and interactions fail to work.</a:t>
            </a:r>
            <a:endParaRPr sz="939">
              <a:solidFill>
                <a:srgbClr val="FFFFFF"/>
              </a:solidFill>
              <a:latin typeface="Lato"/>
              <a:ea typeface="Lato"/>
              <a:cs typeface="Lato"/>
              <a:sym typeface="Lato"/>
            </a:endParaRPr>
          </a:p>
        </p:txBody>
      </p:sp>
      <p:sp>
        <p:nvSpPr>
          <p:cNvPr id="2669" name="Google Shape;2669;p530"/>
          <p:cNvSpPr txBox="1"/>
          <p:nvPr/>
        </p:nvSpPr>
        <p:spPr>
          <a:xfrm>
            <a:off x="6995469" y="2541711"/>
            <a:ext cx="1758000" cy="1002900"/>
          </a:xfrm>
          <a:prstGeom prst="rect">
            <a:avLst/>
          </a:prstGeom>
          <a:noFill/>
          <a:ln>
            <a:noFill/>
          </a:ln>
        </p:spPr>
        <p:txBody>
          <a:bodyPr anchorCtr="0" anchor="t" bIns="95475" lIns="95475" spcFirstLastPara="1" rIns="95475" wrap="square" tIns="95475">
            <a:spAutoFit/>
          </a:bodyPr>
          <a:lstStyle/>
          <a:p>
            <a:pPr indent="0" lvl="0" marL="0" marR="0" rtl="0" algn="l">
              <a:lnSpc>
                <a:spcPct val="115000"/>
              </a:lnSpc>
              <a:spcBef>
                <a:spcPts val="0"/>
              </a:spcBef>
              <a:spcAft>
                <a:spcPts val="1044"/>
              </a:spcAft>
              <a:buNone/>
            </a:pPr>
            <a:r>
              <a:rPr lang="en" sz="939">
                <a:solidFill>
                  <a:srgbClr val="FFFFFF"/>
                </a:solidFill>
                <a:latin typeface="Lato"/>
                <a:ea typeface="Lato"/>
                <a:cs typeface="Lato"/>
                <a:sym typeface="Lato"/>
              </a:rPr>
              <a:t>When Supabase or other backend systems don’t sync properly with the frontend, data discrepancies occur, and updates aren’t reflected.</a:t>
            </a:r>
            <a:endParaRPr sz="939">
              <a:solidFill>
                <a:srgbClr val="FFFFFF"/>
              </a:solidFill>
              <a:latin typeface="Lato"/>
              <a:ea typeface="Lato"/>
              <a:cs typeface="Lato"/>
              <a:sym typeface="Lato"/>
            </a:endParaRPr>
          </a:p>
        </p:txBody>
      </p:sp>
      <p:sp>
        <p:nvSpPr>
          <p:cNvPr id="2670" name="Google Shape;2670;p530"/>
          <p:cNvSpPr txBox="1"/>
          <p:nvPr/>
        </p:nvSpPr>
        <p:spPr>
          <a:xfrm>
            <a:off x="457200" y="705240"/>
            <a:ext cx="7877100" cy="7017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3200">
                <a:solidFill>
                  <a:srgbClr val="FFFFFF"/>
                </a:solidFill>
                <a:latin typeface="Poppins Medium"/>
                <a:ea typeface="Poppins Medium"/>
                <a:cs typeface="Poppins Medium"/>
                <a:sym typeface="Poppins Medium"/>
              </a:rPr>
              <a:t>Common Failure Zones</a:t>
            </a:r>
            <a:endParaRPr sz="3200">
              <a:solidFill>
                <a:srgbClr val="FFFFFF"/>
              </a:solidFill>
              <a:latin typeface="Poppins Medium"/>
              <a:ea typeface="Poppins Medium"/>
              <a:cs typeface="Poppins Medium"/>
              <a:sym typeface="Poppins Medium"/>
            </a:endParaRPr>
          </a:p>
        </p:txBody>
      </p:sp>
      <p:sp>
        <p:nvSpPr>
          <p:cNvPr id="2671" name="Google Shape;2671;p530"/>
          <p:cNvSpPr txBox="1"/>
          <p:nvPr/>
        </p:nvSpPr>
        <p:spPr>
          <a:xfrm>
            <a:off x="7004100" y="2094308"/>
            <a:ext cx="16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Poppins SemiBold"/>
                <a:ea typeface="Poppins SemiBold"/>
                <a:cs typeface="Poppins SemiBold"/>
                <a:sym typeface="Poppins SemiBold"/>
              </a:rPr>
              <a:t>Integration Errors</a:t>
            </a:r>
            <a:endParaRPr sz="1200">
              <a:solidFill>
                <a:srgbClr val="FFFFFF"/>
              </a:solidFill>
              <a:latin typeface="Poppins SemiBold"/>
              <a:ea typeface="Poppins SemiBold"/>
              <a:cs typeface="Poppins SemiBold"/>
              <a:sym typeface="Poppins SemiBold"/>
            </a:endParaRPr>
          </a:p>
        </p:txBody>
      </p:sp>
      <p:sp>
        <p:nvSpPr>
          <p:cNvPr id="2672" name="Google Shape;2672;p530"/>
          <p:cNvSpPr txBox="1"/>
          <p:nvPr/>
        </p:nvSpPr>
        <p:spPr>
          <a:xfrm>
            <a:off x="2660700" y="2094308"/>
            <a:ext cx="184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Poppins SemiBold"/>
                <a:ea typeface="Poppins SemiBold"/>
                <a:cs typeface="Poppins SemiBold"/>
                <a:sym typeface="Poppins SemiBold"/>
              </a:rPr>
              <a:t>Broken Components</a:t>
            </a:r>
            <a:endParaRPr sz="1200">
              <a:solidFill>
                <a:srgbClr val="FFFFFF"/>
              </a:solidFill>
              <a:latin typeface="Poppins SemiBold"/>
              <a:ea typeface="Poppins SemiBold"/>
              <a:cs typeface="Poppins SemiBold"/>
              <a:sym typeface="Poppins SemiBold"/>
            </a:endParaRPr>
          </a:p>
        </p:txBody>
      </p:sp>
      <p:sp>
        <p:nvSpPr>
          <p:cNvPr id="2673" name="Google Shape;2673;p530"/>
          <p:cNvSpPr txBox="1"/>
          <p:nvPr/>
        </p:nvSpPr>
        <p:spPr>
          <a:xfrm>
            <a:off x="4808088" y="2094308"/>
            <a:ext cx="16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Poppins SemiBold"/>
                <a:ea typeface="Poppins SemiBold"/>
                <a:cs typeface="Poppins SemiBold"/>
                <a:sym typeface="Poppins SemiBold"/>
              </a:rPr>
              <a:t>API Errors</a:t>
            </a:r>
            <a:endParaRPr sz="1200">
              <a:solidFill>
                <a:srgbClr val="FFFFFF"/>
              </a:solidFill>
              <a:latin typeface="Poppins SemiBold"/>
              <a:ea typeface="Poppins SemiBold"/>
              <a:cs typeface="Poppins SemiBold"/>
              <a:sym typeface="Poppins SemiBold"/>
            </a:endParaRPr>
          </a:p>
        </p:txBody>
      </p:sp>
      <p:pic>
        <p:nvPicPr>
          <p:cNvPr id="2674" name="Google Shape;2674;p530" title="error.png"/>
          <p:cNvPicPr preferRelativeResize="0"/>
          <p:nvPr/>
        </p:nvPicPr>
        <p:blipFill rotWithShape="1">
          <a:blip r:embed="rId3">
            <a:alphaModFix/>
          </a:blip>
          <a:srcRect b="0" l="0" r="0" t="0"/>
          <a:stretch/>
        </p:blipFill>
        <p:spPr>
          <a:xfrm>
            <a:off x="4857188" y="1562989"/>
            <a:ext cx="335575" cy="335575"/>
          </a:xfrm>
          <a:prstGeom prst="rect">
            <a:avLst/>
          </a:prstGeom>
          <a:noFill/>
          <a:ln>
            <a:noFill/>
          </a:ln>
        </p:spPr>
      </p:pic>
      <p:pic>
        <p:nvPicPr>
          <p:cNvPr id="2675" name="Google Shape;2675;p530" title="independent.png"/>
          <p:cNvPicPr preferRelativeResize="0"/>
          <p:nvPr/>
        </p:nvPicPr>
        <p:blipFill rotWithShape="1">
          <a:blip r:embed="rId4">
            <a:alphaModFix/>
          </a:blip>
          <a:srcRect b="0" l="0" r="0" t="0"/>
          <a:stretch/>
        </p:blipFill>
        <p:spPr>
          <a:xfrm>
            <a:off x="2752725" y="1544253"/>
            <a:ext cx="369300" cy="369300"/>
          </a:xfrm>
          <a:prstGeom prst="rect">
            <a:avLst/>
          </a:prstGeom>
          <a:noFill/>
          <a:ln>
            <a:noFill/>
          </a:ln>
        </p:spPr>
      </p:pic>
      <p:pic>
        <p:nvPicPr>
          <p:cNvPr id="2676" name="Google Shape;2676;p530" title="important.png"/>
          <p:cNvPicPr preferRelativeResize="0"/>
          <p:nvPr/>
        </p:nvPicPr>
        <p:blipFill rotWithShape="1">
          <a:blip r:embed="rId5">
            <a:alphaModFix/>
          </a:blip>
          <a:srcRect b="0" l="0" r="0" t="0"/>
          <a:stretch/>
        </p:blipFill>
        <p:spPr>
          <a:xfrm>
            <a:off x="7038975" y="1544253"/>
            <a:ext cx="369300" cy="369300"/>
          </a:xfrm>
          <a:prstGeom prst="rect">
            <a:avLst/>
          </a:prstGeom>
          <a:noFill/>
          <a:ln>
            <a:noFill/>
          </a:ln>
        </p:spPr>
      </p:pic>
      <p:cxnSp>
        <p:nvCxnSpPr>
          <p:cNvPr id="2677" name="Google Shape;2677;p530"/>
          <p:cNvCxnSpPr/>
          <p:nvPr/>
        </p:nvCxnSpPr>
        <p:spPr>
          <a:xfrm rot="10800000">
            <a:off x="2414800" y="1908875"/>
            <a:ext cx="0" cy="2571300"/>
          </a:xfrm>
          <a:prstGeom prst="straightConnector1">
            <a:avLst/>
          </a:prstGeom>
          <a:noFill/>
          <a:ln cap="flat" cmpd="sng" w="9525">
            <a:solidFill>
              <a:srgbClr val="FFFFFF"/>
            </a:solidFill>
            <a:prstDash val="solid"/>
            <a:round/>
            <a:headEnd len="med" w="med" type="none"/>
            <a:tailEnd len="med" w="med" type="none"/>
          </a:ln>
        </p:spPr>
      </p:cxnSp>
      <p:cxnSp>
        <p:nvCxnSpPr>
          <p:cNvPr id="2678" name="Google Shape;2678;p530"/>
          <p:cNvCxnSpPr/>
          <p:nvPr/>
        </p:nvCxnSpPr>
        <p:spPr>
          <a:xfrm rot="10800000">
            <a:off x="4598250" y="1908875"/>
            <a:ext cx="0" cy="2571300"/>
          </a:xfrm>
          <a:prstGeom prst="straightConnector1">
            <a:avLst/>
          </a:prstGeom>
          <a:noFill/>
          <a:ln cap="flat" cmpd="sng" w="9525">
            <a:solidFill>
              <a:srgbClr val="FFFFFF"/>
            </a:solidFill>
            <a:prstDash val="solid"/>
            <a:round/>
            <a:headEnd len="med" w="med" type="none"/>
            <a:tailEnd len="med" w="med" type="none"/>
          </a:ln>
        </p:spPr>
      </p:cxnSp>
      <p:cxnSp>
        <p:nvCxnSpPr>
          <p:cNvPr id="2679" name="Google Shape;2679;p530"/>
          <p:cNvCxnSpPr/>
          <p:nvPr/>
        </p:nvCxnSpPr>
        <p:spPr>
          <a:xfrm rot="10800000">
            <a:off x="6721925" y="1908875"/>
            <a:ext cx="0" cy="2571300"/>
          </a:xfrm>
          <a:prstGeom prst="straightConnector1">
            <a:avLst/>
          </a:prstGeom>
          <a:noFill/>
          <a:ln cap="flat" cmpd="sng" w="9525">
            <a:solidFill>
              <a:srgbClr val="FFFFFF"/>
            </a:solidFill>
            <a:prstDash val="solid"/>
            <a:round/>
            <a:headEnd len="med" w="med" type="none"/>
            <a:tailEnd len="med" w="med" type="none"/>
          </a:ln>
        </p:spPr>
      </p:cxnSp>
      <p:sp>
        <p:nvSpPr>
          <p:cNvPr id="2680" name="Google Shape;2680;p530"/>
          <p:cNvSpPr txBox="1"/>
          <p:nvPr/>
        </p:nvSpPr>
        <p:spPr>
          <a:xfrm>
            <a:off x="410904" y="2541711"/>
            <a:ext cx="1758000" cy="1002900"/>
          </a:xfrm>
          <a:prstGeom prst="rect">
            <a:avLst/>
          </a:prstGeom>
          <a:noFill/>
          <a:ln>
            <a:noFill/>
          </a:ln>
        </p:spPr>
        <p:txBody>
          <a:bodyPr anchorCtr="0" anchor="t" bIns="95475" lIns="95475" spcFirstLastPara="1" rIns="95475" wrap="square" tIns="95475">
            <a:spAutoFit/>
          </a:bodyPr>
          <a:lstStyle/>
          <a:p>
            <a:pPr indent="0" lvl="0" marL="0" marR="0" rtl="0" algn="l">
              <a:lnSpc>
                <a:spcPct val="115000"/>
              </a:lnSpc>
              <a:spcBef>
                <a:spcPts val="0"/>
              </a:spcBef>
              <a:spcAft>
                <a:spcPts val="1044"/>
              </a:spcAft>
              <a:buNone/>
            </a:pPr>
            <a:r>
              <a:rPr lang="en" sz="939">
                <a:solidFill>
                  <a:srgbClr val="FFFFFF"/>
                </a:solidFill>
                <a:latin typeface="Lato"/>
                <a:ea typeface="Lato"/>
                <a:cs typeface="Lato"/>
                <a:sym typeface="Lato"/>
              </a:rPr>
              <a:t>When the output behavior doesn’t match expectations, </a:t>
            </a:r>
            <a:r>
              <a:rPr lang="en" sz="939">
                <a:solidFill>
                  <a:srgbClr val="FFFFFF"/>
                </a:solidFill>
                <a:latin typeface="Lato"/>
                <a:ea typeface="Lato"/>
                <a:cs typeface="Lato"/>
                <a:sym typeface="Lato"/>
              </a:rPr>
              <a:t>the feature delivers inaccurate or unintended results,</a:t>
            </a:r>
            <a:r>
              <a:rPr lang="en" sz="939">
                <a:solidFill>
                  <a:srgbClr val="FFFFFF"/>
                </a:solidFill>
                <a:latin typeface="Lato"/>
                <a:ea typeface="Lato"/>
                <a:cs typeface="Lato"/>
                <a:sym typeface="Lato"/>
              </a:rPr>
              <a:t> causing confusion.</a:t>
            </a:r>
            <a:endParaRPr sz="939">
              <a:solidFill>
                <a:srgbClr val="FFFFFF"/>
              </a:solidFill>
              <a:latin typeface="Lato"/>
              <a:ea typeface="Lato"/>
              <a:cs typeface="Lato"/>
              <a:sym typeface="Lato"/>
            </a:endParaRPr>
          </a:p>
        </p:txBody>
      </p:sp>
      <p:sp>
        <p:nvSpPr>
          <p:cNvPr id="2681" name="Google Shape;2681;p530"/>
          <p:cNvSpPr txBox="1"/>
          <p:nvPr/>
        </p:nvSpPr>
        <p:spPr>
          <a:xfrm>
            <a:off x="410000" y="2094308"/>
            <a:ext cx="16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Poppins SemiBold"/>
                <a:ea typeface="Poppins SemiBold"/>
                <a:cs typeface="Poppins SemiBold"/>
                <a:sym typeface="Poppins SemiBold"/>
              </a:rPr>
              <a:t>Logical Flaws</a:t>
            </a:r>
            <a:endParaRPr sz="1200">
              <a:solidFill>
                <a:srgbClr val="FFFFFF"/>
              </a:solidFill>
              <a:latin typeface="Poppins SemiBold"/>
              <a:ea typeface="Poppins SemiBold"/>
              <a:cs typeface="Poppins SemiBold"/>
              <a:sym typeface="Poppins SemiBold"/>
            </a:endParaRPr>
          </a:p>
        </p:txBody>
      </p:sp>
      <p:pic>
        <p:nvPicPr>
          <p:cNvPr id="2682" name="Google Shape;2682;p530" title="brain.png"/>
          <p:cNvPicPr preferRelativeResize="0"/>
          <p:nvPr/>
        </p:nvPicPr>
        <p:blipFill rotWithShape="1">
          <a:blip r:embed="rId6">
            <a:alphaModFix/>
          </a:blip>
          <a:srcRect b="0" l="0" r="0" t="0"/>
          <a:stretch/>
        </p:blipFill>
        <p:spPr>
          <a:xfrm>
            <a:off x="516250" y="1544253"/>
            <a:ext cx="369300" cy="369300"/>
          </a:xfrm>
          <a:prstGeom prst="rect">
            <a:avLst/>
          </a:prstGeom>
          <a:noFill/>
          <a:ln>
            <a:noFill/>
          </a:ln>
        </p:spPr>
      </p:pic>
      <p:sp>
        <p:nvSpPr>
          <p:cNvPr id="2683" name="Google Shape;2683;p530"/>
          <p:cNvSpPr/>
          <p:nvPr/>
        </p:nvSpPr>
        <p:spPr>
          <a:xfrm>
            <a:off x="0" y="5220194"/>
            <a:ext cx="9144000" cy="507900"/>
          </a:xfrm>
          <a:prstGeom prst="roundRect">
            <a:avLst>
              <a:gd fmla="val 4227" name="adj"/>
            </a:avLst>
          </a:prstGeom>
          <a:solidFill>
            <a:schemeClr val="accent2"/>
          </a:solidFill>
          <a:ln>
            <a:noFill/>
          </a:ln>
        </p:spPr>
        <p:txBody>
          <a:bodyPr anchorCtr="0" anchor="ctr" bIns="94800" lIns="94800" spcFirstLastPara="1" rIns="94800" wrap="square" tIns="94800">
            <a:noAutofit/>
          </a:bodyPr>
          <a:lstStyle/>
          <a:p>
            <a:pPr indent="0" lvl="0" marL="0" rtl="0" algn="ctr">
              <a:lnSpc>
                <a:spcPct val="115000"/>
              </a:lnSpc>
              <a:spcBef>
                <a:spcPts val="0"/>
              </a:spcBef>
              <a:spcAft>
                <a:spcPts val="0"/>
              </a:spcAft>
              <a:buNone/>
            </a:pPr>
            <a:r>
              <a:t/>
            </a:r>
            <a:endParaRPr sz="800">
              <a:solidFill>
                <a:srgbClr val="FFFFFF"/>
              </a:solidFill>
              <a:latin typeface="Poppins Medium"/>
              <a:ea typeface="Poppins Medium"/>
              <a:cs typeface="Poppins Medium"/>
              <a:sym typeface="Poppins Medium"/>
            </a:endParaRPr>
          </a:p>
        </p:txBody>
      </p:sp>
      <p:grpSp>
        <p:nvGrpSpPr>
          <p:cNvPr id="2684" name="Google Shape;2684;p530"/>
          <p:cNvGrpSpPr/>
          <p:nvPr/>
        </p:nvGrpSpPr>
        <p:grpSpPr>
          <a:xfrm>
            <a:off x="1376300" y="5226389"/>
            <a:ext cx="7026600" cy="489300"/>
            <a:chOff x="1376300" y="5226389"/>
            <a:chExt cx="7026600" cy="489300"/>
          </a:xfrm>
        </p:grpSpPr>
        <p:sp>
          <p:nvSpPr>
            <p:cNvPr id="2685" name="Google Shape;2685;p530"/>
            <p:cNvSpPr txBox="1"/>
            <p:nvPr/>
          </p:nvSpPr>
          <p:spPr>
            <a:xfrm>
              <a:off x="1376300" y="5226389"/>
              <a:ext cx="7026600" cy="489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You’ll learn about API and Integration errors coming up in Module 5</a:t>
              </a:r>
              <a:endParaRPr sz="1000">
                <a:solidFill>
                  <a:schemeClr val="lt1"/>
                </a:solidFill>
                <a:latin typeface="Lato"/>
                <a:ea typeface="Lato"/>
                <a:cs typeface="Lato"/>
                <a:sym typeface="Lato"/>
              </a:endParaRPr>
            </a:p>
          </p:txBody>
        </p:sp>
        <p:pic>
          <p:nvPicPr>
            <p:cNvPr id="2686" name="Google Shape;2686;p530"/>
            <p:cNvPicPr preferRelativeResize="0"/>
            <p:nvPr/>
          </p:nvPicPr>
          <p:blipFill rotWithShape="1">
            <a:blip r:embed="rId7">
              <a:alphaModFix/>
            </a:blip>
            <a:srcRect b="0" l="0" r="0" t="0"/>
            <a:stretch/>
          </p:blipFill>
          <p:spPr>
            <a:xfrm>
              <a:off x="2384951" y="5368185"/>
              <a:ext cx="205005" cy="205740"/>
            </a:xfrm>
            <a:prstGeom prst="rect">
              <a:avLst/>
            </a:prstGeom>
            <a:noFill/>
            <a:ln>
              <a:noFill/>
            </a:ln>
          </p:spPr>
        </p:pic>
      </p:grpSp>
      <p:sp>
        <p:nvSpPr>
          <p:cNvPr id="2687" name="Google Shape;2687;p530"/>
          <p:cNvSpPr txBox="1"/>
          <p:nvPr/>
        </p:nvSpPr>
        <p:spPr>
          <a:xfrm>
            <a:off x="381000" y="3845683"/>
            <a:ext cx="1844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accent6"/>
                </a:solidFill>
                <a:latin typeface="Poppins"/>
                <a:ea typeface="Poppins"/>
                <a:cs typeface="Poppins"/>
                <a:sym typeface="Poppins"/>
              </a:rPr>
              <a:t>The instructions were flawed. The system works, but delivers the wrong answer.</a:t>
            </a:r>
            <a:endParaRPr i="1" sz="1100">
              <a:solidFill>
                <a:schemeClr val="accent6"/>
              </a:solidFill>
              <a:latin typeface="Poppins"/>
              <a:ea typeface="Poppins"/>
              <a:cs typeface="Poppins"/>
              <a:sym typeface="Poppins"/>
            </a:endParaRPr>
          </a:p>
        </p:txBody>
      </p:sp>
      <p:sp>
        <p:nvSpPr>
          <p:cNvPr id="2688" name="Google Shape;2688;p530"/>
          <p:cNvSpPr txBox="1"/>
          <p:nvPr/>
        </p:nvSpPr>
        <p:spPr>
          <a:xfrm>
            <a:off x="2642907" y="3845683"/>
            <a:ext cx="1844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accent6"/>
                </a:solidFill>
                <a:latin typeface="Poppins"/>
                <a:ea typeface="Poppins"/>
                <a:cs typeface="Poppins"/>
                <a:sym typeface="Poppins"/>
              </a:rPr>
              <a:t>The code is flawed. A basic element of the view layer is broken.</a:t>
            </a:r>
            <a:endParaRPr i="1" sz="1100">
              <a:solidFill>
                <a:schemeClr val="accent6"/>
              </a:solidFill>
              <a:latin typeface="Poppins"/>
              <a:ea typeface="Poppins"/>
              <a:cs typeface="Poppins"/>
              <a:sym typeface="Poppins"/>
            </a:endParaRPr>
          </a:p>
        </p:txBody>
      </p:sp>
      <p:sp>
        <p:nvSpPr>
          <p:cNvPr id="2689" name="Google Shape;2689;p530"/>
          <p:cNvSpPr txBox="1"/>
          <p:nvPr/>
        </p:nvSpPr>
        <p:spPr>
          <a:xfrm>
            <a:off x="4781000" y="3845683"/>
            <a:ext cx="1844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accent6"/>
                </a:solidFill>
                <a:latin typeface="Poppins"/>
                <a:ea typeface="Poppins"/>
                <a:cs typeface="Poppins"/>
                <a:sym typeface="Poppins"/>
              </a:rPr>
              <a:t>The front door is flawed. The request cannot enter the backend system.</a:t>
            </a:r>
            <a:endParaRPr i="1" sz="1100">
              <a:solidFill>
                <a:schemeClr val="accent6"/>
              </a:solidFill>
              <a:latin typeface="Poppins"/>
              <a:ea typeface="Poppins"/>
              <a:cs typeface="Poppins"/>
              <a:sym typeface="Poppins"/>
            </a:endParaRPr>
          </a:p>
        </p:txBody>
      </p:sp>
      <p:sp>
        <p:nvSpPr>
          <p:cNvPr id="2690" name="Google Shape;2690;p530"/>
          <p:cNvSpPr txBox="1"/>
          <p:nvPr/>
        </p:nvSpPr>
        <p:spPr>
          <a:xfrm>
            <a:off x="6962775" y="3845683"/>
            <a:ext cx="18447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accent6"/>
                </a:solidFill>
                <a:latin typeface="Poppins"/>
                <a:ea typeface="Poppins"/>
                <a:cs typeface="Poppins"/>
                <a:sym typeface="Poppins"/>
              </a:rPr>
              <a:t>The internal handshake is flawed. The connection works, but the data agreement/sync fails.</a:t>
            </a:r>
            <a:endParaRPr i="1" sz="1100">
              <a:solidFill>
                <a:schemeClr val="accent6"/>
              </a:solidFill>
              <a:latin typeface="Poppins"/>
              <a:ea typeface="Poppins"/>
              <a:cs typeface="Poppins"/>
              <a:sym typeface="Poppins"/>
            </a:endParaRPr>
          </a:p>
        </p:txBody>
      </p:sp>
      <p:cxnSp>
        <p:nvCxnSpPr>
          <p:cNvPr id="2691" name="Google Shape;2691;p530"/>
          <p:cNvCxnSpPr/>
          <p:nvPr/>
        </p:nvCxnSpPr>
        <p:spPr>
          <a:xfrm>
            <a:off x="457200" y="3672425"/>
            <a:ext cx="1378200" cy="0"/>
          </a:xfrm>
          <a:prstGeom prst="straightConnector1">
            <a:avLst/>
          </a:prstGeom>
          <a:noFill/>
          <a:ln cap="flat" cmpd="sng" w="19050">
            <a:solidFill>
              <a:srgbClr val="FFFFFF"/>
            </a:solidFill>
            <a:prstDash val="dot"/>
            <a:round/>
            <a:headEnd len="med" w="med" type="none"/>
            <a:tailEnd len="med" w="med" type="none"/>
          </a:ln>
        </p:spPr>
      </p:cxnSp>
      <p:cxnSp>
        <p:nvCxnSpPr>
          <p:cNvPr id="2692" name="Google Shape;2692;p530"/>
          <p:cNvCxnSpPr/>
          <p:nvPr/>
        </p:nvCxnSpPr>
        <p:spPr>
          <a:xfrm>
            <a:off x="2752725" y="3672425"/>
            <a:ext cx="1378200" cy="0"/>
          </a:xfrm>
          <a:prstGeom prst="straightConnector1">
            <a:avLst/>
          </a:prstGeom>
          <a:noFill/>
          <a:ln cap="flat" cmpd="sng" w="19050">
            <a:solidFill>
              <a:srgbClr val="FFFFFF"/>
            </a:solidFill>
            <a:prstDash val="dot"/>
            <a:round/>
            <a:headEnd len="med" w="med" type="none"/>
            <a:tailEnd len="med" w="med" type="none"/>
          </a:ln>
        </p:spPr>
      </p:cxnSp>
      <p:cxnSp>
        <p:nvCxnSpPr>
          <p:cNvPr id="2693" name="Google Shape;2693;p530"/>
          <p:cNvCxnSpPr/>
          <p:nvPr/>
        </p:nvCxnSpPr>
        <p:spPr>
          <a:xfrm>
            <a:off x="4857200" y="3672425"/>
            <a:ext cx="1378200" cy="0"/>
          </a:xfrm>
          <a:prstGeom prst="straightConnector1">
            <a:avLst/>
          </a:prstGeom>
          <a:noFill/>
          <a:ln cap="flat" cmpd="sng" w="19050">
            <a:solidFill>
              <a:srgbClr val="FFFFFF"/>
            </a:solidFill>
            <a:prstDash val="dot"/>
            <a:round/>
            <a:headEnd len="med" w="med" type="none"/>
            <a:tailEnd len="med" w="med" type="none"/>
          </a:ln>
        </p:spPr>
      </p:cxnSp>
      <p:cxnSp>
        <p:nvCxnSpPr>
          <p:cNvPr id="2694" name="Google Shape;2694;p530"/>
          <p:cNvCxnSpPr/>
          <p:nvPr/>
        </p:nvCxnSpPr>
        <p:spPr>
          <a:xfrm>
            <a:off x="7038975" y="3672425"/>
            <a:ext cx="1378200" cy="0"/>
          </a:xfrm>
          <a:prstGeom prst="straightConnector1">
            <a:avLst/>
          </a:prstGeom>
          <a:noFill/>
          <a:ln cap="flat" cmpd="sng" w="19050">
            <a:solidFill>
              <a:srgbClr val="FFFFFF"/>
            </a:solidFill>
            <a:prstDash val="dot"/>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pic>
        <p:nvPicPr>
          <p:cNvPr id="2699" name="Google Shape;2699;p531"/>
          <p:cNvPicPr preferRelativeResize="0"/>
          <p:nvPr/>
        </p:nvPicPr>
        <p:blipFill>
          <a:blip r:embed="rId3">
            <a:alphaModFix/>
          </a:blip>
          <a:stretch>
            <a:fillRect/>
          </a:stretch>
        </p:blipFill>
        <p:spPr>
          <a:xfrm>
            <a:off x="0" y="0"/>
            <a:ext cx="9143977" cy="5715000"/>
          </a:xfrm>
          <a:prstGeom prst="rect">
            <a:avLst/>
          </a:prstGeom>
          <a:noFill/>
          <a:ln>
            <a:noFill/>
          </a:ln>
        </p:spPr>
      </p:pic>
      <p:sp>
        <p:nvSpPr>
          <p:cNvPr id="2700" name="Google Shape;2700;p531"/>
          <p:cNvSpPr txBox="1"/>
          <p:nvPr>
            <p:ph idx="8" type="body"/>
          </p:nvPr>
        </p:nvSpPr>
        <p:spPr>
          <a:xfrm>
            <a:off x="325675" y="2867083"/>
            <a:ext cx="1455900" cy="2103900"/>
          </a:xfrm>
          <a:prstGeom prst="rect">
            <a:avLst/>
          </a:prstGeom>
        </p:spPr>
        <p:txBody>
          <a:bodyPr anchorCtr="0" anchor="ctr" bIns="91425" lIns="0" spcFirstLastPara="1" rIns="0" wrap="square" tIns="0">
            <a:noAutofit/>
          </a:bodyPr>
          <a:lstStyle/>
          <a:p>
            <a:pPr indent="0" lvl="0" marL="0" rtl="0" algn="r">
              <a:spcBef>
                <a:spcPts val="0"/>
              </a:spcBef>
              <a:spcAft>
                <a:spcPts val="0"/>
              </a:spcAft>
              <a:buNone/>
            </a:pPr>
            <a:r>
              <a:rPr lang="en">
                <a:solidFill>
                  <a:srgbClr val="1A2B6B"/>
                </a:solidFill>
                <a:latin typeface="Poppins Medium"/>
                <a:ea typeface="Poppins Medium"/>
                <a:cs typeface="Poppins Medium"/>
                <a:sym typeface="Poppins Medium"/>
              </a:rPr>
              <a:t>Reflection</a:t>
            </a:r>
            <a:endParaRPr>
              <a:solidFill>
                <a:srgbClr val="1A2B6B"/>
              </a:solidFill>
              <a:latin typeface="Poppins Medium"/>
              <a:ea typeface="Poppins Medium"/>
              <a:cs typeface="Poppins Medium"/>
              <a:sym typeface="Poppins Medium"/>
            </a:endParaRPr>
          </a:p>
          <a:p>
            <a:pPr indent="0" lvl="0" marL="0" rtl="0" algn="r">
              <a:spcBef>
                <a:spcPts val="1200"/>
              </a:spcBef>
              <a:spcAft>
                <a:spcPts val="1200"/>
              </a:spcAft>
              <a:buNone/>
            </a:pPr>
            <a:r>
              <a:rPr lang="en" sz="1000">
                <a:solidFill>
                  <a:srgbClr val="1A2B6B"/>
                </a:solidFill>
              </a:rPr>
              <a:t>Instead of rushing into code fixes, ask AI to first explain or plan the problem space without generating code. This promotes better understanding before patching.</a:t>
            </a:r>
            <a:endParaRPr sz="1000">
              <a:solidFill>
                <a:srgbClr val="1A2B6B"/>
              </a:solidFill>
            </a:endParaRPr>
          </a:p>
        </p:txBody>
      </p:sp>
      <p:sp>
        <p:nvSpPr>
          <p:cNvPr id="2701" name="Google Shape;2701;p531"/>
          <p:cNvSpPr txBox="1"/>
          <p:nvPr/>
        </p:nvSpPr>
        <p:spPr>
          <a:xfrm flipH="1">
            <a:off x="432310" y="689925"/>
            <a:ext cx="3990000" cy="941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Four </a:t>
            </a:r>
            <a:r>
              <a:rPr lang="en" sz="3200">
                <a:solidFill>
                  <a:srgbClr val="07182C"/>
                </a:solidFill>
                <a:latin typeface="Poppins Medium"/>
                <a:ea typeface="Poppins Medium"/>
                <a:cs typeface="Poppins Medium"/>
                <a:sym typeface="Poppins Medium"/>
              </a:rPr>
              <a:t>C</a:t>
            </a:r>
            <a:r>
              <a:rPr lang="en" sz="3200">
                <a:solidFill>
                  <a:srgbClr val="07182C"/>
                </a:solidFill>
                <a:latin typeface="Poppins Medium"/>
                <a:ea typeface="Poppins Medium"/>
                <a:cs typeface="Poppins Medium"/>
                <a:sym typeface="Poppins Medium"/>
              </a:rPr>
              <a:t>ore</a:t>
            </a:r>
            <a:r>
              <a:rPr lang="en" sz="3200">
                <a:solidFill>
                  <a:srgbClr val="07182C"/>
                </a:solidFill>
                <a:latin typeface="Poppins Medium"/>
                <a:ea typeface="Poppins Medium"/>
                <a:cs typeface="Poppins Medium"/>
                <a:sym typeface="Poppins Medium"/>
              </a:rPr>
              <a:t> Debugging Strategies</a:t>
            </a:r>
            <a:endParaRPr sz="3200">
              <a:solidFill>
                <a:srgbClr val="07182C"/>
              </a:solidFill>
              <a:latin typeface="Poppins Medium"/>
              <a:ea typeface="Poppins Medium"/>
              <a:cs typeface="Poppins Medium"/>
              <a:sym typeface="Poppins Medium"/>
            </a:endParaRPr>
          </a:p>
        </p:txBody>
      </p:sp>
      <p:sp>
        <p:nvSpPr>
          <p:cNvPr id="2702" name="Google Shape;2702;p531"/>
          <p:cNvSpPr txBox="1"/>
          <p:nvPr/>
        </p:nvSpPr>
        <p:spPr>
          <a:xfrm>
            <a:off x="1519814" y="2168000"/>
            <a:ext cx="280800" cy="701700"/>
          </a:xfrm>
          <a:prstGeom prst="rect">
            <a:avLst/>
          </a:prstGeom>
          <a:noFill/>
          <a:ln>
            <a:noFill/>
          </a:ln>
        </p:spPr>
        <p:txBody>
          <a:bodyPr anchorCtr="0" anchor="ctr" bIns="0" lIns="0" spcFirstLastPara="1" rIns="0" wrap="square" tIns="0">
            <a:noAutofit/>
          </a:bodyPr>
          <a:lstStyle/>
          <a:p>
            <a:pPr indent="0" lvl="0" marL="0" rtl="0" algn="r">
              <a:lnSpc>
                <a:spcPct val="80000"/>
              </a:lnSpc>
              <a:spcBef>
                <a:spcPts val="0"/>
              </a:spcBef>
              <a:spcAft>
                <a:spcPts val="0"/>
              </a:spcAft>
              <a:buNone/>
            </a:pPr>
            <a:r>
              <a:rPr lang="en" sz="4000">
                <a:solidFill>
                  <a:srgbClr val="07182C"/>
                </a:solidFill>
                <a:latin typeface="Poppins Medium"/>
                <a:ea typeface="Poppins Medium"/>
                <a:cs typeface="Poppins Medium"/>
                <a:sym typeface="Poppins Medium"/>
              </a:rPr>
              <a:t>1</a:t>
            </a:r>
            <a:endParaRPr sz="4000">
              <a:solidFill>
                <a:srgbClr val="07182C"/>
              </a:solidFill>
              <a:latin typeface="Poppins Medium"/>
              <a:ea typeface="Poppins Medium"/>
              <a:cs typeface="Poppins Medium"/>
              <a:sym typeface="Poppins Medium"/>
            </a:endParaRPr>
          </a:p>
        </p:txBody>
      </p:sp>
      <p:sp>
        <p:nvSpPr>
          <p:cNvPr id="2703" name="Google Shape;2703;p531"/>
          <p:cNvSpPr txBox="1"/>
          <p:nvPr/>
        </p:nvSpPr>
        <p:spPr>
          <a:xfrm>
            <a:off x="3781211" y="2168000"/>
            <a:ext cx="280800" cy="701700"/>
          </a:xfrm>
          <a:prstGeom prst="rect">
            <a:avLst/>
          </a:prstGeom>
          <a:noFill/>
          <a:ln>
            <a:noFill/>
          </a:ln>
        </p:spPr>
        <p:txBody>
          <a:bodyPr anchorCtr="0" anchor="ctr" bIns="0" lIns="0" spcFirstLastPara="1" rIns="0" wrap="square" tIns="0">
            <a:noAutofit/>
          </a:bodyPr>
          <a:lstStyle/>
          <a:p>
            <a:pPr indent="0" lvl="0" marL="0" rtl="0" algn="r">
              <a:lnSpc>
                <a:spcPct val="80000"/>
              </a:lnSpc>
              <a:spcBef>
                <a:spcPts val="0"/>
              </a:spcBef>
              <a:spcAft>
                <a:spcPts val="0"/>
              </a:spcAft>
              <a:buNone/>
            </a:pPr>
            <a:r>
              <a:rPr lang="en" sz="4000">
                <a:solidFill>
                  <a:srgbClr val="FFFFFF"/>
                </a:solidFill>
                <a:latin typeface="Poppins Medium"/>
                <a:ea typeface="Poppins Medium"/>
                <a:cs typeface="Poppins Medium"/>
                <a:sym typeface="Poppins Medium"/>
              </a:rPr>
              <a:t>2</a:t>
            </a:r>
            <a:endParaRPr sz="4000">
              <a:solidFill>
                <a:srgbClr val="FFFFFF"/>
              </a:solidFill>
              <a:latin typeface="Poppins Medium"/>
              <a:ea typeface="Poppins Medium"/>
              <a:cs typeface="Poppins Medium"/>
              <a:sym typeface="Poppins Medium"/>
            </a:endParaRPr>
          </a:p>
        </p:txBody>
      </p:sp>
      <p:sp>
        <p:nvSpPr>
          <p:cNvPr id="2704" name="Google Shape;2704;p531"/>
          <p:cNvSpPr txBox="1"/>
          <p:nvPr>
            <p:ph idx="8" type="body"/>
          </p:nvPr>
        </p:nvSpPr>
        <p:spPr>
          <a:xfrm>
            <a:off x="4911954" y="3171480"/>
            <a:ext cx="1455900" cy="2103900"/>
          </a:xfrm>
          <a:prstGeom prst="rect">
            <a:avLst/>
          </a:prstGeom>
        </p:spPr>
        <p:txBody>
          <a:bodyPr anchorCtr="0" anchor="ctr" bIns="91425" lIns="0" spcFirstLastPara="1" rIns="0" wrap="square" tIns="0">
            <a:noAutofit/>
          </a:bodyPr>
          <a:lstStyle/>
          <a:p>
            <a:pPr indent="0" lvl="0" marL="0" rtl="0" algn="r">
              <a:spcBef>
                <a:spcPts val="0"/>
              </a:spcBef>
              <a:spcAft>
                <a:spcPts val="0"/>
              </a:spcAft>
              <a:buNone/>
            </a:pPr>
            <a:r>
              <a:rPr lang="en">
                <a:solidFill>
                  <a:srgbClr val="1A2B6B"/>
                </a:solidFill>
                <a:latin typeface="Poppins Medium"/>
                <a:ea typeface="Poppins Medium"/>
                <a:cs typeface="Poppins Medium"/>
                <a:sym typeface="Poppins Medium"/>
              </a:rPr>
              <a:t>Context Injection</a:t>
            </a:r>
            <a:br>
              <a:rPr lang="en">
                <a:solidFill>
                  <a:srgbClr val="1A2B6B"/>
                </a:solidFill>
                <a:latin typeface="Poppins Medium"/>
                <a:ea typeface="Poppins Medium"/>
                <a:cs typeface="Poppins Medium"/>
                <a:sym typeface="Poppins Medium"/>
              </a:rPr>
            </a:br>
            <a:br>
              <a:rPr lang="en">
                <a:solidFill>
                  <a:srgbClr val="1A2B6B"/>
                </a:solidFill>
                <a:latin typeface="Poppins Medium"/>
                <a:ea typeface="Poppins Medium"/>
                <a:cs typeface="Poppins Medium"/>
                <a:sym typeface="Poppins Medium"/>
              </a:rPr>
            </a:br>
            <a:r>
              <a:rPr lang="en" sz="1000">
                <a:solidFill>
                  <a:srgbClr val="1A2B6B"/>
                </a:solidFill>
              </a:rPr>
              <a:t>Clear, detailed prompts minimize guesswork. Specify which protocols, internal file names, or functions you want analyzed or fixed. Define expected behavior to help AI tailor its diagnosis or solution precisely.</a:t>
            </a:r>
            <a:endParaRPr sz="1000">
              <a:solidFill>
                <a:srgbClr val="1A2B6B"/>
              </a:solidFill>
            </a:endParaRPr>
          </a:p>
          <a:p>
            <a:pPr indent="0" lvl="0" marL="0" rtl="0" algn="r">
              <a:spcBef>
                <a:spcPts val="1200"/>
              </a:spcBef>
              <a:spcAft>
                <a:spcPts val="1200"/>
              </a:spcAft>
              <a:buNone/>
            </a:pPr>
            <a:r>
              <a:t/>
            </a:r>
            <a:endParaRPr>
              <a:solidFill>
                <a:srgbClr val="1A2B6B"/>
              </a:solidFill>
              <a:latin typeface="Poppins Medium"/>
              <a:ea typeface="Poppins Medium"/>
              <a:cs typeface="Poppins Medium"/>
              <a:sym typeface="Poppins Medium"/>
            </a:endParaRPr>
          </a:p>
        </p:txBody>
      </p:sp>
      <p:sp>
        <p:nvSpPr>
          <p:cNvPr id="2705" name="Google Shape;2705;p531"/>
          <p:cNvSpPr txBox="1"/>
          <p:nvPr/>
        </p:nvSpPr>
        <p:spPr>
          <a:xfrm>
            <a:off x="6087043" y="2168000"/>
            <a:ext cx="280800" cy="701700"/>
          </a:xfrm>
          <a:prstGeom prst="rect">
            <a:avLst/>
          </a:prstGeom>
          <a:noFill/>
          <a:ln>
            <a:noFill/>
          </a:ln>
        </p:spPr>
        <p:txBody>
          <a:bodyPr anchorCtr="0" anchor="ctr" bIns="0" lIns="0" spcFirstLastPara="1" rIns="0" wrap="square" tIns="0">
            <a:noAutofit/>
          </a:bodyPr>
          <a:lstStyle/>
          <a:p>
            <a:pPr indent="0" lvl="0" marL="0" rtl="0" algn="r">
              <a:lnSpc>
                <a:spcPct val="80000"/>
              </a:lnSpc>
              <a:spcBef>
                <a:spcPts val="0"/>
              </a:spcBef>
              <a:spcAft>
                <a:spcPts val="0"/>
              </a:spcAft>
              <a:buNone/>
            </a:pPr>
            <a:r>
              <a:rPr lang="en" sz="4000">
                <a:solidFill>
                  <a:srgbClr val="1A2B6B"/>
                </a:solidFill>
                <a:latin typeface="Poppins Medium"/>
                <a:ea typeface="Poppins Medium"/>
                <a:cs typeface="Poppins Medium"/>
                <a:sym typeface="Poppins Medium"/>
              </a:rPr>
              <a:t>3</a:t>
            </a:r>
            <a:endParaRPr sz="4000">
              <a:solidFill>
                <a:srgbClr val="1A2B6B"/>
              </a:solidFill>
              <a:latin typeface="Poppins Medium"/>
              <a:ea typeface="Poppins Medium"/>
              <a:cs typeface="Poppins Medium"/>
              <a:sym typeface="Poppins Medium"/>
            </a:endParaRPr>
          </a:p>
        </p:txBody>
      </p:sp>
      <p:sp>
        <p:nvSpPr>
          <p:cNvPr id="2706" name="Google Shape;2706;p531"/>
          <p:cNvSpPr txBox="1"/>
          <p:nvPr/>
        </p:nvSpPr>
        <p:spPr>
          <a:xfrm>
            <a:off x="8363829" y="2168000"/>
            <a:ext cx="280800" cy="701700"/>
          </a:xfrm>
          <a:prstGeom prst="rect">
            <a:avLst/>
          </a:prstGeom>
          <a:noFill/>
          <a:ln>
            <a:noFill/>
          </a:ln>
        </p:spPr>
        <p:txBody>
          <a:bodyPr anchorCtr="0" anchor="ctr" bIns="0" lIns="0" spcFirstLastPara="1" rIns="0" wrap="square" tIns="0">
            <a:noAutofit/>
          </a:bodyPr>
          <a:lstStyle/>
          <a:p>
            <a:pPr indent="0" lvl="0" marL="0" rtl="0" algn="r">
              <a:lnSpc>
                <a:spcPct val="80000"/>
              </a:lnSpc>
              <a:spcBef>
                <a:spcPts val="0"/>
              </a:spcBef>
              <a:spcAft>
                <a:spcPts val="0"/>
              </a:spcAft>
              <a:buNone/>
            </a:pPr>
            <a:r>
              <a:rPr lang="en" sz="4000">
                <a:solidFill>
                  <a:srgbClr val="1241AF"/>
                </a:solidFill>
                <a:latin typeface="Poppins Medium"/>
                <a:ea typeface="Poppins Medium"/>
                <a:cs typeface="Poppins Medium"/>
                <a:sym typeface="Poppins Medium"/>
              </a:rPr>
              <a:t>4</a:t>
            </a:r>
            <a:endParaRPr sz="4000">
              <a:solidFill>
                <a:srgbClr val="1241AF"/>
              </a:solidFill>
              <a:latin typeface="Poppins Medium"/>
              <a:ea typeface="Poppins Medium"/>
              <a:cs typeface="Poppins Medium"/>
              <a:sym typeface="Poppins Medium"/>
            </a:endParaRPr>
          </a:p>
        </p:txBody>
      </p:sp>
      <p:sp>
        <p:nvSpPr>
          <p:cNvPr id="2707" name="Google Shape;2707;p531"/>
          <p:cNvSpPr txBox="1"/>
          <p:nvPr>
            <p:ph idx="8" type="body"/>
          </p:nvPr>
        </p:nvSpPr>
        <p:spPr>
          <a:xfrm>
            <a:off x="6996329" y="3371556"/>
            <a:ext cx="1697700" cy="2103900"/>
          </a:xfrm>
          <a:prstGeom prst="rect">
            <a:avLst/>
          </a:prstGeom>
        </p:spPr>
        <p:txBody>
          <a:bodyPr anchorCtr="0" anchor="ctr" bIns="91425" lIns="0" spcFirstLastPara="1" rIns="0" wrap="square" tIns="0">
            <a:noAutofit/>
          </a:bodyPr>
          <a:lstStyle/>
          <a:p>
            <a:pPr indent="0" lvl="0" marL="0" rtl="0" algn="r">
              <a:spcBef>
                <a:spcPts val="0"/>
              </a:spcBef>
              <a:spcAft>
                <a:spcPts val="0"/>
              </a:spcAft>
              <a:buNone/>
            </a:pPr>
            <a:r>
              <a:rPr lang="en">
                <a:solidFill>
                  <a:srgbClr val="1241B0"/>
                </a:solidFill>
                <a:latin typeface="Poppins Medium"/>
                <a:ea typeface="Poppins Medium"/>
                <a:cs typeface="Poppins Medium"/>
                <a:sym typeface="Poppins Medium"/>
              </a:rPr>
              <a:t>Version Control</a:t>
            </a:r>
            <a:br>
              <a:rPr lang="en">
                <a:solidFill>
                  <a:srgbClr val="1241B0"/>
                </a:solidFill>
                <a:latin typeface="Poppins Medium"/>
                <a:ea typeface="Poppins Medium"/>
                <a:cs typeface="Poppins Medium"/>
                <a:sym typeface="Poppins Medium"/>
              </a:rPr>
            </a:br>
            <a:br>
              <a:rPr lang="en">
                <a:solidFill>
                  <a:srgbClr val="1241B0"/>
                </a:solidFill>
                <a:latin typeface="Poppins Medium"/>
                <a:ea typeface="Poppins Medium"/>
                <a:cs typeface="Poppins Medium"/>
                <a:sym typeface="Poppins Medium"/>
              </a:rPr>
            </a:br>
            <a:r>
              <a:rPr lang="en" sz="1000">
                <a:solidFill>
                  <a:srgbClr val="1241B0"/>
                </a:solidFill>
              </a:rPr>
              <a:t>Avoid broad rewrite requests that cause AI to overwrite large working sections, risking loss of prior work. Use version control or checkpoint features to save progress and focus AI on incremental changes  with reflection and batching to keep scope focused.</a:t>
            </a:r>
            <a:endParaRPr sz="1000">
              <a:solidFill>
                <a:srgbClr val="1241B0"/>
              </a:solidFill>
            </a:endParaRPr>
          </a:p>
          <a:p>
            <a:pPr indent="0" lvl="0" marL="0" rtl="0" algn="r">
              <a:spcBef>
                <a:spcPts val="1200"/>
              </a:spcBef>
              <a:spcAft>
                <a:spcPts val="0"/>
              </a:spcAft>
              <a:buNone/>
            </a:pPr>
            <a:r>
              <a:t/>
            </a:r>
            <a:endParaRPr>
              <a:solidFill>
                <a:srgbClr val="1241B0"/>
              </a:solidFill>
              <a:latin typeface="Poppins Medium"/>
              <a:ea typeface="Poppins Medium"/>
              <a:cs typeface="Poppins Medium"/>
              <a:sym typeface="Poppins Medium"/>
            </a:endParaRPr>
          </a:p>
          <a:p>
            <a:pPr indent="0" lvl="0" marL="0" rtl="0" algn="r">
              <a:spcBef>
                <a:spcPts val="1200"/>
              </a:spcBef>
              <a:spcAft>
                <a:spcPts val="1200"/>
              </a:spcAft>
              <a:buNone/>
            </a:pPr>
            <a:r>
              <a:t/>
            </a:r>
            <a:endParaRPr>
              <a:solidFill>
                <a:srgbClr val="1241B0"/>
              </a:solidFill>
              <a:latin typeface="Poppins Medium"/>
              <a:ea typeface="Poppins Medium"/>
              <a:cs typeface="Poppins Medium"/>
              <a:sym typeface="Poppins Medium"/>
            </a:endParaRPr>
          </a:p>
        </p:txBody>
      </p:sp>
      <p:sp>
        <p:nvSpPr>
          <p:cNvPr id="2708" name="Google Shape;2708;p531"/>
          <p:cNvSpPr txBox="1"/>
          <p:nvPr>
            <p:ph idx="8" type="body"/>
          </p:nvPr>
        </p:nvSpPr>
        <p:spPr>
          <a:xfrm>
            <a:off x="2618813" y="2786265"/>
            <a:ext cx="1455900" cy="2103900"/>
          </a:xfrm>
          <a:prstGeom prst="rect">
            <a:avLst/>
          </a:prstGeom>
        </p:spPr>
        <p:txBody>
          <a:bodyPr anchorCtr="0" anchor="ctr" bIns="91425" lIns="0" spcFirstLastPara="1" rIns="0" wrap="square" tIns="0">
            <a:noAutofit/>
          </a:bodyPr>
          <a:lstStyle/>
          <a:p>
            <a:pPr indent="0" lvl="0" marL="0" rtl="0" algn="r">
              <a:spcBef>
                <a:spcPts val="0"/>
              </a:spcBef>
              <a:spcAft>
                <a:spcPts val="0"/>
              </a:spcAft>
              <a:buNone/>
            </a:pPr>
            <a:r>
              <a:rPr lang="en">
                <a:solidFill>
                  <a:schemeClr val="lt1"/>
                </a:solidFill>
                <a:latin typeface="Poppins Medium"/>
                <a:ea typeface="Poppins Medium"/>
                <a:cs typeface="Poppins Medium"/>
                <a:sym typeface="Poppins Medium"/>
              </a:rPr>
              <a:t>Batching</a:t>
            </a:r>
            <a:endParaRPr>
              <a:solidFill>
                <a:schemeClr val="lt1"/>
              </a:solidFill>
              <a:latin typeface="Poppins Medium"/>
              <a:ea typeface="Poppins Medium"/>
              <a:cs typeface="Poppins Medium"/>
              <a:sym typeface="Poppins Medium"/>
            </a:endParaRPr>
          </a:p>
          <a:p>
            <a:pPr indent="0" lvl="0" marL="0" rtl="0" algn="r">
              <a:spcBef>
                <a:spcPts val="1200"/>
              </a:spcBef>
              <a:spcAft>
                <a:spcPts val="1200"/>
              </a:spcAft>
              <a:buNone/>
            </a:pPr>
            <a:r>
              <a:rPr lang="en" sz="1000">
                <a:solidFill>
                  <a:schemeClr val="lt1"/>
                </a:solidFill>
              </a:rPr>
              <a:t>Instead of  overwhelming the AI with the entire prototype at once, target one component or function at a time to isolate issues and prevent cascading errors.</a:t>
            </a:r>
            <a:r>
              <a:rPr lang="en" sz="1000">
                <a:solidFill>
                  <a:schemeClr val="lt1"/>
                </a:solidFill>
              </a:rPr>
              <a:t>.</a:t>
            </a:r>
            <a:endParaRPr sz="1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532"/>
          <p:cNvSpPr/>
          <p:nvPr/>
        </p:nvSpPr>
        <p:spPr>
          <a:xfrm>
            <a:off x="6763297" y="1882851"/>
            <a:ext cx="1950900" cy="3375000"/>
          </a:xfrm>
          <a:prstGeom prst="roundRect">
            <a:avLst>
              <a:gd fmla="val 11782" name="adj"/>
            </a:avLst>
          </a:prstGeom>
          <a:solidFill>
            <a:srgbClr val="EFF6FF"/>
          </a:solidFill>
          <a:ln>
            <a:noFill/>
          </a:ln>
        </p:spPr>
        <p:txBody>
          <a:bodyPr anchorCtr="0" anchor="t" bIns="71100" lIns="142225" spcFirstLastPara="1" rIns="142225" wrap="square" tIns="711200">
            <a:noAutofit/>
          </a:bodyPr>
          <a:lstStyle/>
          <a:p>
            <a:pPr indent="0" lvl="0" marL="0" rtl="0" algn="l">
              <a:lnSpc>
                <a:spcPct val="115000"/>
              </a:lnSpc>
              <a:spcBef>
                <a:spcPts val="0"/>
              </a:spcBef>
              <a:spcAft>
                <a:spcPts val="0"/>
              </a:spcAft>
              <a:buNone/>
            </a:pPr>
            <a:r>
              <a:rPr lang="en" sz="1100">
                <a:solidFill>
                  <a:schemeClr val="accent1"/>
                </a:solidFill>
                <a:latin typeface="Poppins Medium"/>
                <a:ea typeface="Poppins Medium"/>
                <a:cs typeface="Poppins Medium"/>
                <a:sym typeface="Poppins Medium"/>
              </a:rPr>
              <a:t>Save Your Work</a:t>
            </a:r>
            <a:br>
              <a:rPr lang="en" sz="1100">
                <a:solidFill>
                  <a:schemeClr val="accent1"/>
                </a:solidFill>
                <a:latin typeface="Poppins Medium"/>
                <a:ea typeface="Poppins Medium"/>
                <a:cs typeface="Poppins Medium"/>
                <a:sym typeface="Poppins Medium"/>
              </a:rPr>
            </a:br>
            <a:br>
              <a:rPr lang="en" sz="1100">
                <a:solidFill>
                  <a:schemeClr val="accent1"/>
                </a:solidFill>
                <a:latin typeface="Poppins Medium"/>
                <a:ea typeface="Poppins Medium"/>
                <a:cs typeface="Poppins Medium"/>
                <a:sym typeface="Poppins Medium"/>
              </a:rPr>
            </a:br>
            <a:r>
              <a:rPr lang="en" sz="800">
                <a:solidFill>
                  <a:schemeClr val="accent1"/>
                </a:solidFill>
                <a:latin typeface="IBM Plex Mono"/>
                <a:ea typeface="IBM Plex Mono"/>
                <a:cs typeface="IBM Plex Mono"/>
                <a:sym typeface="IBM Plex Mono"/>
              </a:rPr>
              <a:t>"Copy your last working code/prompt to a text file."</a:t>
            </a:r>
            <a:endParaRPr sz="800">
              <a:solidFill>
                <a:schemeClr val="accent1"/>
              </a:solidFill>
              <a:latin typeface="IBM Plex Mono"/>
              <a:ea typeface="IBM Plex Mono"/>
              <a:cs typeface="IBM Plex Mono"/>
              <a:sym typeface="IBM Plex Mono"/>
            </a:endParaRPr>
          </a:p>
          <a:p>
            <a:pPr indent="0" lvl="0" marL="0" marR="0" rtl="0" algn="l">
              <a:lnSpc>
                <a:spcPct val="115000"/>
              </a:lnSpc>
              <a:spcBef>
                <a:spcPts val="1000"/>
              </a:spcBef>
              <a:spcAft>
                <a:spcPts val="800"/>
              </a:spcAft>
              <a:buNone/>
            </a:pP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r>
              <a:rPr lang="en" sz="800">
                <a:solidFill>
                  <a:schemeClr val="dk2"/>
                </a:solidFill>
                <a:latin typeface="Lato"/>
                <a:ea typeface="Lato"/>
                <a:cs typeface="Lato"/>
                <a:sym typeface="Lato"/>
              </a:rPr>
              <a:t>Save your progress before prompting for a major, potentially destructive change.</a:t>
            </a:r>
            <a:endParaRPr sz="900">
              <a:solidFill>
                <a:schemeClr val="dk2"/>
              </a:solidFill>
              <a:latin typeface="Lato"/>
              <a:ea typeface="Lato"/>
              <a:cs typeface="Lato"/>
              <a:sym typeface="Lato"/>
            </a:endParaRPr>
          </a:p>
        </p:txBody>
      </p:sp>
      <p:sp>
        <p:nvSpPr>
          <p:cNvPr id="2714" name="Google Shape;2714;p532"/>
          <p:cNvSpPr/>
          <p:nvPr/>
        </p:nvSpPr>
        <p:spPr>
          <a:xfrm>
            <a:off x="6986425" y="4810450"/>
            <a:ext cx="1289400" cy="282000"/>
          </a:xfrm>
          <a:prstGeom prst="roundRect">
            <a:avLst>
              <a:gd fmla="val 16667" name="adj"/>
            </a:avLst>
          </a:prstGeom>
          <a:solidFill>
            <a:srgbClr val="BFDB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Poppins Medium"/>
                <a:ea typeface="Poppins Medium"/>
                <a:cs typeface="Poppins Medium"/>
                <a:sym typeface="Poppins Medium"/>
              </a:rPr>
              <a:t>VERSION CONTROL</a:t>
            </a:r>
            <a:endParaRPr sz="900">
              <a:solidFill>
                <a:schemeClr val="accent1"/>
              </a:solidFill>
              <a:latin typeface="Poppins Medium"/>
              <a:ea typeface="Poppins Medium"/>
              <a:cs typeface="Poppins Medium"/>
              <a:sym typeface="Poppins Medium"/>
            </a:endParaRPr>
          </a:p>
        </p:txBody>
      </p:sp>
      <p:sp>
        <p:nvSpPr>
          <p:cNvPr id="2715" name="Google Shape;2715;p532"/>
          <p:cNvSpPr/>
          <p:nvPr/>
        </p:nvSpPr>
        <p:spPr>
          <a:xfrm>
            <a:off x="4661263" y="1882851"/>
            <a:ext cx="1950900" cy="3375000"/>
          </a:xfrm>
          <a:prstGeom prst="roundRect">
            <a:avLst>
              <a:gd fmla="val 11782" name="adj"/>
            </a:avLst>
          </a:prstGeom>
          <a:solidFill>
            <a:srgbClr val="EFF6FF"/>
          </a:solidFill>
          <a:ln>
            <a:noFill/>
          </a:ln>
        </p:spPr>
        <p:txBody>
          <a:bodyPr anchorCtr="0" anchor="t" bIns="71100" lIns="142225" spcFirstLastPara="1" rIns="142225" wrap="square" tIns="711200">
            <a:noAutofit/>
          </a:bodyPr>
          <a:lstStyle/>
          <a:p>
            <a:pPr indent="0" lvl="0" marL="0" rtl="0" algn="l">
              <a:lnSpc>
                <a:spcPct val="115000"/>
              </a:lnSpc>
              <a:spcBef>
                <a:spcPts val="0"/>
              </a:spcBef>
              <a:spcAft>
                <a:spcPts val="0"/>
              </a:spcAft>
              <a:buNone/>
            </a:pPr>
            <a:r>
              <a:rPr lang="en" sz="1100">
                <a:solidFill>
                  <a:schemeClr val="accent1"/>
                </a:solidFill>
                <a:latin typeface="Poppins Medium"/>
                <a:ea typeface="Poppins Medium"/>
                <a:cs typeface="Poppins Medium"/>
                <a:sym typeface="Poppins Medium"/>
              </a:rPr>
              <a:t>Fix One by One</a:t>
            </a:r>
            <a:br>
              <a:rPr lang="en" sz="1100">
                <a:solidFill>
                  <a:schemeClr val="accent1"/>
                </a:solidFill>
                <a:latin typeface="Poppins Medium"/>
                <a:ea typeface="Poppins Medium"/>
                <a:cs typeface="Poppins Medium"/>
                <a:sym typeface="Poppins Medium"/>
              </a:rPr>
            </a:br>
            <a:br>
              <a:rPr lang="en" sz="1100">
                <a:solidFill>
                  <a:schemeClr val="accent1"/>
                </a:solidFill>
                <a:latin typeface="Poppins Medium"/>
                <a:ea typeface="Poppins Medium"/>
                <a:cs typeface="Poppins Medium"/>
                <a:sym typeface="Poppins Medium"/>
              </a:rPr>
            </a:br>
            <a:r>
              <a:rPr lang="en" sz="800">
                <a:solidFill>
                  <a:schemeClr val="accent1"/>
                </a:solidFill>
                <a:latin typeface="IBM Plex Mono"/>
                <a:ea typeface="IBM Plex Mono"/>
                <a:cs typeface="IBM Plex Mono"/>
                <a:sym typeface="IBM Plex Mono"/>
              </a:rPr>
              <a:t>Let's just fix the navigation bar. Ignore the rest of the page for now.</a:t>
            </a:r>
            <a:endParaRPr sz="800">
              <a:solidFill>
                <a:schemeClr val="accent1"/>
              </a:solidFill>
              <a:latin typeface="IBM Plex Mono"/>
              <a:ea typeface="IBM Plex Mono"/>
              <a:cs typeface="IBM Plex Mono"/>
              <a:sym typeface="IBM Plex Mono"/>
            </a:endParaRPr>
          </a:p>
          <a:p>
            <a:pPr indent="0" lvl="0" marL="0" marR="0" rtl="0" algn="l">
              <a:lnSpc>
                <a:spcPct val="115000"/>
              </a:lnSpc>
              <a:spcBef>
                <a:spcPts val="1000"/>
              </a:spcBef>
              <a:spcAft>
                <a:spcPts val="800"/>
              </a:spcAft>
              <a:buNone/>
            </a:pP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r>
              <a:rPr lang="en" sz="800">
                <a:solidFill>
                  <a:schemeClr val="dk2"/>
                </a:solidFill>
                <a:latin typeface="Lato"/>
                <a:ea typeface="Lato"/>
                <a:cs typeface="Lato"/>
                <a:sym typeface="Lato"/>
              </a:rPr>
              <a:t>Use "breakpoints." Isolate the problem and ask the AI to fix one component at a time.</a:t>
            </a:r>
            <a:br>
              <a:rPr lang="en" sz="1000">
                <a:solidFill>
                  <a:schemeClr val="dk2"/>
                </a:solidFill>
                <a:latin typeface="Lato"/>
                <a:ea typeface="Lato"/>
                <a:cs typeface="Lato"/>
                <a:sym typeface="Lato"/>
              </a:rPr>
            </a:br>
            <a:br>
              <a:rPr lang="en" sz="1000">
                <a:solidFill>
                  <a:schemeClr val="dk2"/>
                </a:solidFill>
                <a:latin typeface="Lato"/>
                <a:ea typeface="Lato"/>
                <a:cs typeface="Lato"/>
                <a:sym typeface="Lato"/>
              </a:rPr>
            </a:br>
            <a:br>
              <a:rPr lang="en" sz="1000">
                <a:solidFill>
                  <a:schemeClr val="dk2"/>
                </a:solidFill>
                <a:latin typeface="Lato"/>
                <a:ea typeface="Lato"/>
                <a:cs typeface="Lato"/>
                <a:sym typeface="Lato"/>
              </a:rPr>
            </a:br>
            <a:endParaRPr sz="1000">
              <a:solidFill>
                <a:schemeClr val="dk2"/>
              </a:solidFill>
              <a:latin typeface="Lato"/>
              <a:ea typeface="Lato"/>
              <a:cs typeface="Lato"/>
              <a:sym typeface="Lato"/>
            </a:endParaRPr>
          </a:p>
        </p:txBody>
      </p:sp>
      <p:sp>
        <p:nvSpPr>
          <p:cNvPr id="2716" name="Google Shape;2716;p532"/>
          <p:cNvSpPr/>
          <p:nvPr/>
        </p:nvSpPr>
        <p:spPr>
          <a:xfrm>
            <a:off x="4866200" y="4810450"/>
            <a:ext cx="1289400" cy="282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oppins Medium"/>
                <a:ea typeface="Poppins Medium"/>
                <a:cs typeface="Poppins Medium"/>
                <a:sym typeface="Poppins Medium"/>
              </a:rPr>
              <a:t>BATCHING</a:t>
            </a:r>
            <a:endParaRPr sz="900">
              <a:solidFill>
                <a:srgbClr val="FFFFFF"/>
              </a:solidFill>
              <a:latin typeface="Poppins Medium"/>
              <a:ea typeface="Poppins Medium"/>
              <a:cs typeface="Poppins Medium"/>
              <a:sym typeface="Poppins Medium"/>
            </a:endParaRPr>
          </a:p>
        </p:txBody>
      </p:sp>
      <p:sp>
        <p:nvSpPr>
          <p:cNvPr id="2717" name="Google Shape;2717;p532"/>
          <p:cNvSpPr/>
          <p:nvPr/>
        </p:nvSpPr>
        <p:spPr>
          <a:xfrm>
            <a:off x="2544541" y="1882851"/>
            <a:ext cx="1950900" cy="3375000"/>
          </a:xfrm>
          <a:prstGeom prst="roundRect">
            <a:avLst>
              <a:gd fmla="val 11782" name="adj"/>
            </a:avLst>
          </a:prstGeom>
          <a:solidFill>
            <a:srgbClr val="EFF6FF"/>
          </a:solidFill>
          <a:ln>
            <a:noFill/>
          </a:ln>
        </p:spPr>
        <p:txBody>
          <a:bodyPr anchorCtr="0" anchor="t" bIns="71100" lIns="142225" spcFirstLastPara="1" rIns="142225" wrap="square" tIns="711200">
            <a:noAutofit/>
          </a:bodyPr>
          <a:lstStyle/>
          <a:p>
            <a:pPr indent="0" lvl="0" marL="0" rtl="0" algn="l">
              <a:lnSpc>
                <a:spcPct val="115000"/>
              </a:lnSpc>
              <a:spcBef>
                <a:spcPts val="0"/>
              </a:spcBef>
              <a:spcAft>
                <a:spcPts val="0"/>
              </a:spcAft>
              <a:buNone/>
            </a:pPr>
            <a:r>
              <a:rPr lang="en" sz="1100">
                <a:solidFill>
                  <a:schemeClr val="accent1"/>
                </a:solidFill>
                <a:latin typeface="Poppins Medium"/>
                <a:ea typeface="Poppins Medium"/>
                <a:cs typeface="Poppins Medium"/>
                <a:sym typeface="Poppins Medium"/>
              </a:rPr>
              <a:t>Provide Clear Context</a:t>
            </a:r>
            <a:br>
              <a:rPr lang="en" sz="1100">
                <a:solidFill>
                  <a:schemeClr val="accent1"/>
                </a:solidFill>
                <a:latin typeface="Poppins Medium"/>
                <a:ea typeface="Poppins Medium"/>
                <a:cs typeface="Poppins Medium"/>
                <a:sym typeface="Poppins Medium"/>
              </a:rPr>
            </a:br>
            <a:br>
              <a:rPr lang="en" sz="1100">
                <a:solidFill>
                  <a:schemeClr val="accent1"/>
                </a:solidFill>
                <a:latin typeface="Poppins Medium"/>
                <a:ea typeface="Poppins Medium"/>
                <a:cs typeface="Poppins Medium"/>
                <a:sym typeface="Poppins Medium"/>
              </a:rPr>
            </a:br>
            <a:r>
              <a:rPr lang="en" sz="800">
                <a:solidFill>
                  <a:schemeClr val="accent1"/>
                </a:solidFill>
                <a:latin typeface="IBM Plex Mono"/>
                <a:ea typeface="IBM Plex Mono"/>
                <a:cs typeface="IBM Plex Mono"/>
                <a:sym typeface="IBM Plex Mono"/>
              </a:rPr>
              <a:t>"The console gave this error: [copy/paste error]. Fix this in the {WorkoutCard} component only."</a:t>
            </a:r>
            <a:endParaRPr sz="800">
              <a:solidFill>
                <a:schemeClr val="accent1"/>
              </a:solidFill>
              <a:latin typeface="IBM Plex Mono"/>
              <a:ea typeface="IBM Plex Mono"/>
              <a:cs typeface="IBM Plex Mono"/>
              <a:sym typeface="IBM Plex Mono"/>
            </a:endParaRPr>
          </a:p>
          <a:p>
            <a:pPr indent="0" lvl="0" marL="0" rtl="0" algn="l">
              <a:lnSpc>
                <a:spcPct val="115000"/>
              </a:lnSpc>
              <a:spcBef>
                <a:spcPts val="1000"/>
              </a:spcBef>
              <a:spcAft>
                <a:spcPts val="800"/>
              </a:spcAft>
              <a:buNone/>
            </a:pP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r>
              <a:rPr lang="en" sz="800">
                <a:solidFill>
                  <a:schemeClr val="dk2"/>
                </a:solidFill>
                <a:latin typeface="Lato"/>
                <a:ea typeface="Lato"/>
                <a:cs typeface="Lato"/>
                <a:sym typeface="Lato"/>
              </a:rPr>
              <a:t>Give the AI the exact error or flawed output, including internal component names</a:t>
            </a:r>
            <a:endParaRPr sz="1000">
              <a:solidFill>
                <a:schemeClr val="accent1"/>
              </a:solidFill>
              <a:latin typeface="Poppins Medium"/>
              <a:ea typeface="Poppins Medium"/>
              <a:cs typeface="Poppins Medium"/>
              <a:sym typeface="Poppins Medium"/>
            </a:endParaRPr>
          </a:p>
        </p:txBody>
      </p:sp>
      <p:sp>
        <p:nvSpPr>
          <p:cNvPr id="2718" name="Google Shape;2718;p532"/>
          <p:cNvSpPr/>
          <p:nvPr/>
        </p:nvSpPr>
        <p:spPr>
          <a:xfrm>
            <a:off x="2824150" y="4810450"/>
            <a:ext cx="1391700" cy="282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oppins Medium"/>
                <a:ea typeface="Poppins Medium"/>
                <a:cs typeface="Poppins Medium"/>
                <a:sym typeface="Poppins Medium"/>
              </a:rPr>
              <a:t>CONTEXT INJECTION</a:t>
            </a:r>
            <a:endParaRPr sz="900">
              <a:solidFill>
                <a:srgbClr val="FFFFFF"/>
              </a:solidFill>
              <a:latin typeface="Poppins Medium"/>
              <a:ea typeface="Poppins Medium"/>
              <a:cs typeface="Poppins Medium"/>
              <a:sym typeface="Poppins Medium"/>
            </a:endParaRPr>
          </a:p>
        </p:txBody>
      </p:sp>
      <p:sp>
        <p:nvSpPr>
          <p:cNvPr id="2719" name="Google Shape;2719;p532"/>
          <p:cNvSpPr/>
          <p:nvPr/>
        </p:nvSpPr>
        <p:spPr>
          <a:xfrm>
            <a:off x="427825" y="1882851"/>
            <a:ext cx="1950900" cy="3375000"/>
          </a:xfrm>
          <a:prstGeom prst="roundRect">
            <a:avLst>
              <a:gd fmla="val 11782" name="adj"/>
            </a:avLst>
          </a:prstGeom>
          <a:solidFill>
            <a:srgbClr val="EFF6FF"/>
          </a:solidFill>
          <a:ln>
            <a:noFill/>
          </a:ln>
        </p:spPr>
        <p:txBody>
          <a:bodyPr anchorCtr="0" anchor="t" bIns="71100" lIns="142225" spcFirstLastPara="1" rIns="142225" wrap="square" tIns="711200">
            <a:noAutofit/>
          </a:bodyPr>
          <a:lstStyle/>
          <a:p>
            <a:pPr indent="0" lvl="0" marL="0" rtl="0" algn="l">
              <a:lnSpc>
                <a:spcPct val="115000"/>
              </a:lnSpc>
              <a:spcBef>
                <a:spcPts val="0"/>
              </a:spcBef>
              <a:spcAft>
                <a:spcPts val="0"/>
              </a:spcAft>
              <a:buNone/>
            </a:pPr>
            <a:r>
              <a:rPr lang="en" sz="1100">
                <a:solidFill>
                  <a:schemeClr val="accent1"/>
                </a:solidFill>
                <a:latin typeface="Poppins Medium"/>
                <a:ea typeface="Poppins Medium"/>
                <a:cs typeface="Poppins Medium"/>
                <a:sym typeface="Poppins Medium"/>
              </a:rPr>
              <a:t>Ask “Why” First</a:t>
            </a:r>
            <a:br>
              <a:rPr lang="en" sz="1100">
                <a:solidFill>
                  <a:schemeClr val="accent1"/>
                </a:solidFill>
                <a:latin typeface="Poppins Medium"/>
                <a:ea typeface="Poppins Medium"/>
                <a:cs typeface="Poppins Medium"/>
                <a:sym typeface="Poppins Medium"/>
              </a:rPr>
            </a:br>
            <a:br>
              <a:rPr lang="en" sz="1100">
                <a:solidFill>
                  <a:schemeClr val="accent1"/>
                </a:solidFill>
                <a:latin typeface="Poppins Medium"/>
                <a:ea typeface="Poppins Medium"/>
                <a:cs typeface="Poppins Medium"/>
                <a:sym typeface="Poppins Medium"/>
              </a:rPr>
            </a:br>
            <a:r>
              <a:rPr lang="en" sz="800">
                <a:solidFill>
                  <a:schemeClr val="accent1"/>
                </a:solidFill>
                <a:latin typeface="IBM Plex Mono"/>
                <a:ea typeface="IBM Plex Mono"/>
                <a:cs typeface="IBM Plex Mono"/>
                <a:sym typeface="IBM Plex Mono"/>
              </a:rPr>
              <a:t>"What Are 3 Likely Causes for the navigation error in the {ProfileScreen}?"</a:t>
            </a:r>
            <a:endParaRPr sz="800">
              <a:solidFill>
                <a:schemeClr val="accent1"/>
              </a:solidFill>
              <a:latin typeface="IBM Plex Mono"/>
              <a:ea typeface="IBM Plex Mono"/>
              <a:cs typeface="IBM Plex Mono"/>
              <a:sym typeface="IBM Plex Mono"/>
            </a:endParaRPr>
          </a:p>
          <a:p>
            <a:pPr indent="0" lvl="0" marL="0" marR="0" rtl="0" algn="l">
              <a:lnSpc>
                <a:spcPct val="115000"/>
              </a:lnSpc>
              <a:spcBef>
                <a:spcPts val="1000"/>
              </a:spcBef>
              <a:spcAft>
                <a:spcPts val="0"/>
              </a:spcAft>
              <a:buNone/>
            </a:pPr>
            <a:br>
              <a:rPr lang="en" sz="900">
                <a:solidFill>
                  <a:schemeClr val="dk2"/>
                </a:solidFill>
                <a:latin typeface="Lato"/>
                <a:ea typeface="Lato"/>
                <a:cs typeface="Lato"/>
                <a:sym typeface="Lato"/>
              </a:rPr>
            </a:br>
            <a:endParaRPr sz="900">
              <a:solidFill>
                <a:schemeClr val="dk2"/>
              </a:solidFill>
              <a:latin typeface="Lato"/>
              <a:ea typeface="Lato"/>
              <a:cs typeface="Lato"/>
              <a:sym typeface="Lato"/>
            </a:endParaRPr>
          </a:p>
          <a:p>
            <a:pPr indent="0" lvl="0" marL="0" marR="0" rtl="0" algn="l">
              <a:lnSpc>
                <a:spcPct val="115000"/>
              </a:lnSpc>
              <a:spcBef>
                <a:spcPts val="800"/>
              </a:spcBef>
              <a:spcAft>
                <a:spcPts val="0"/>
              </a:spcAft>
              <a:buNone/>
            </a:pPr>
            <a:br>
              <a:rPr lang="en" sz="800">
                <a:solidFill>
                  <a:schemeClr val="dk2"/>
                </a:solidFill>
                <a:latin typeface="Lato"/>
                <a:ea typeface="Lato"/>
                <a:cs typeface="Lato"/>
                <a:sym typeface="Lato"/>
              </a:rPr>
            </a:br>
            <a:br>
              <a:rPr lang="en" sz="800">
                <a:solidFill>
                  <a:schemeClr val="dk2"/>
                </a:solidFill>
                <a:latin typeface="Lato"/>
                <a:ea typeface="Lato"/>
                <a:cs typeface="Lato"/>
                <a:sym typeface="Lato"/>
              </a:rPr>
            </a:br>
            <a:r>
              <a:rPr lang="en" sz="800">
                <a:solidFill>
                  <a:schemeClr val="dk2"/>
                </a:solidFill>
                <a:latin typeface="Lato"/>
                <a:ea typeface="Lato"/>
                <a:cs typeface="Lato"/>
                <a:sym typeface="Lato"/>
              </a:rPr>
              <a:t>Ask the AI to diagnose the problem before you ask for a fix.</a:t>
            </a:r>
            <a:endParaRPr sz="800">
              <a:solidFill>
                <a:schemeClr val="dk2"/>
              </a:solidFill>
              <a:latin typeface="Lato"/>
              <a:ea typeface="Lato"/>
              <a:cs typeface="Lato"/>
              <a:sym typeface="Lato"/>
            </a:endParaRPr>
          </a:p>
          <a:p>
            <a:pPr indent="0" lvl="0" marL="0" marR="0" rtl="0" algn="l">
              <a:lnSpc>
                <a:spcPct val="115000"/>
              </a:lnSpc>
              <a:spcBef>
                <a:spcPts val="800"/>
              </a:spcBef>
              <a:spcAft>
                <a:spcPts val="800"/>
              </a:spcAft>
              <a:buNone/>
            </a:pPr>
            <a:r>
              <a:t/>
            </a:r>
            <a:endParaRPr sz="900">
              <a:solidFill>
                <a:schemeClr val="dk2"/>
              </a:solidFill>
              <a:latin typeface="Lato"/>
              <a:ea typeface="Lato"/>
              <a:cs typeface="Lato"/>
              <a:sym typeface="Lato"/>
            </a:endParaRPr>
          </a:p>
        </p:txBody>
      </p:sp>
      <p:sp>
        <p:nvSpPr>
          <p:cNvPr id="2720" name="Google Shape;2720;p532"/>
          <p:cNvSpPr/>
          <p:nvPr/>
        </p:nvSpPr>
        <p:spPr>
          <a:xfrm>
            <a:off x="6931187" y="2039274"/>
            <a:ext cx="424800" cy="422400"/>
          </a:xfrm>
          <a:prstGeom prst="ellipse">
            <a:avLst/>
          </a:prstGeom>
          <a:solidFill>
            <a:srgbClr val="FFFFFF"/>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t/>
            </a:r>
            <a:endParaRPr sz="1900">
              <a:solidFill>
                <a:schemeClr val="accent1"/>
              </a:solidFill>
              <a:latin typeface="Poppins"/>
              <a:ea typeface="Poppins"/>
              <a:cs typeface="Poppins"/>
              <a:sym typeface="Poppins"/>
            </a:endParaRPr>
          </a:p>
        </p:txBody>
      </p:sp>
      <p:pic>
        <p:nvPicPr>
          <p:cNvPr id="2721" name="Google Shape;2721;p532"/>
          <p:cNvPicPr preferRelativeResize="0"/>
          <p:nvPr/>
        </p:nvPicPr>
        <p:blipFill rotWithShape="1">
          <a:blip r:embed="rId3">
            <a:alphaModFix/>
          </a:blip>
          <a:srcRect b="0" l="0" r="0" t="0"/>
          <a:stretch/>
        </p:blipFill>
        <p:spPr>
          <a:xfrm>
            <a:off x="4848451" y="609645"/>
            <a:ext cx="205005" cy="205740"/>
          </a:xfrm>
          <a:prstGeom prst="rect">
            <a:avLst/>
          </a:prstGeom>
          <a:noFill/>
          <a:ln>
            <a:noFill/>
          </a:ln>
        </p:spPr>
      </p:pic>
      <p:sp>
        <p:nvSpPr>
          <p:cNvPr id="2722" name="Google Shape;2722;p532"/>
          <p:cNvSpPr txBox="1"/>
          <p:nvPr/>
        </p:nvSpPr>
        <p:spPr>
          <a:xfrm>
            <a:off x="457200" y="1114128"/>
            <a:ext cx="7096500" cy="839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Use these tactical prompts to leverage the AI as your "co-PM" to diagnose and fix any bugs you’ve identified. </a:t>
            </a:r>
            <a:endParaRPr>
              <a:solidFill>
                <a:srgbClr val="737373"/>
              </a:solidFill>
              <a:latin typeface="Poppins SemiBold"/>
              <a:ea typeface="Poppins SemiBold"/>
              <a:cs typeface="Poppins SemiBold"/>
              <a:sym typeface="Poppins SemiBold"/>
            </a:endParaRPr>
          </a:p>
          <a:p>
            <a:pPr indent="0" lvl="0" marL="0" rtl="0" algn="l">
              <a:lnSpc>
                <a:spcPct val="115000"/>
              </a:lnSpc>
              <a:spcBef>
                <a:spcPts val="1000"/>
              </a:spcBef>
              <a:spcAft>
                <a:spcPts val="1000"/>
              </a:spcAft>
              <a:buNone/>
            </a:pPr>
            <a:r>
              <a:t/>
            </a:r>
            <a:endParaRPr>
              <a:solidFill>
                <a:srgbClr val="737373"/>
              </a:solidFill>
              <a:latin typeface="Poppins SemiBold"/>
              <a:ea typeface="Poppins SemiBold"/>
              <a:cs typeface="Poppins SemiBold"/>
              <a:sym typeface="Poppins SemiBold"/>
            </a:endParaRPr>
          </a:p>
        </p:txBody>
      </p:sp>
      <p:sp>
        <p:nvSpPr>
          <p:cNvPr id="2723" name="Google Shape;2723;p532"/>
          <p:cNvSpPr/>
          <p:nvPr/>
        </p:nvSpPr>
        <p:spPr>
          <a:xfrm>
            <a:off x="4832587" y="2039274"/>
            <a:ext cx="424800" cy="422400"/>
          </a:xfrm>
          <a:prstGeom prst="ellipse">
            <a:avLst/>
          </a:prstGeom>
          <a:solidFill>
            <a:srgbClr val="FFFFFF"/>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t/>
            </a:r>
            <a:endParaRPr sz="1900">
              <a:solidFill>
                <a:schemeClr val="accent1"/>
              </a:solidFill>
              <a:latin typeface="Poppins"/>
              <a:ea typeface="Poppins"/>
              <a:cs typeface="Poppins"/>
              <a:sym typeface="Poppins"/>
            </a:endParaRPr>
          </a:p>
        </p:txBody>
      </p:sp>
      <p:sp>
        <p:nvSpPr>
          <p:cNvPr id="2724" name="Google Shape;2724;p532"/>
          <p:cNvSpPr/>
          <p:nvPr/>
        </p:nvSpPr>
        <p:spPr>
          <a:xfrm>
            <a:off x="625837" y="2039274"/>
            <a:ext cx="424800" cy="422400"/>
          </a:xfrm>
          <a:prstGeom prst="ellipse">
            <a:avLst/>
          </a:prstGeom>
          <a:solidFill>
            <a:srgbClr val="FFFFFF"/>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t/>
            </a:r>
            <a:endParaRPr sz="1900">
              <a:solidFill>
                <a:schemeClr val="accent1"/>
              </a:solidFill>
              <a:latin typeface="Poppins"/>
              <a:ea typeface="Poppins"/>
              <a:cs typeface="Poppins"/>
              <a:sym typeface="Poppins"/>
            </a:endParaRPr>
          </a:p>
        </p:txBody>
      </p:sp>
      <p:sp>
        <p:nvSpPr>
          <p:cNvPr id="2725" name="Google Shape;2725;p532"/>
          <p:cNvSpPr/>
          <p:nvPr/>
        </p:nvSpPr>
        <p:spPr>
          <a:xfrm>
            <a:off x="2745987" y="2039274"/>
            <a:ext cx="424800" cy="422400"/>
          </a:xfrm>
          <a:prstGeom prst="ellipse">
            <a:avLst/>
          </a:prstGeom>
          <a:solidFill>
            <a:srgbClr val="FFFFFF"/>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t/>
            </a:r>
            <a:endParaRPr sz="1900">
              <a:solidFill>
                <a:schemeClr val="accent1"/>
              </a:solidFill>
              <a:latin typeface="Poppins"/>
              <a:ea typeface="Poppins"/>
              <a:cs typeface="Poppins"/>
              <a:sym typeface="Poppins"/>
            </a:endParaRPr>
          </a:p>
        </p:txBody>
      </p:sp>
      <p:sp>
        <p:nvSpPr>
          <p:cNvPr id="2726" name="Google Shape;2726;p532"/>
          <p:cNvSpPr txBox="1"/>
          <p:nvPr/>
        </p:nvSpPr>
        <p:spPr>
          <a:xfrm>
            <a:off x="427832" y="336690"/>
            <a:ext cx="7877100" cy="70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solidFill>
                  <a:srgbClr val="07182C"/>
                </a:solidFill>
                <a:latin typeface="Poppins Medium"/>
                <a:ea typeface="Poppins Medium"/>
                <a:cs typeface="Poppins Medium"/>
                <a:sym typeface="Poppins Medium"/>
              </a:rPr>
              <a:t>The AI Debugging Playbook</a:t>
            </a:r>
            <a:endParaRPr sz="3600">
              <a:solidFill>
                <a:srgbClr val="07182C"/>
              </a:solidFill>
              <a:latin typeface="Poppins Medium"/>
              <a:ea typeface="Poppins Medium"/>
              <a:cs typeface="Poppins Medium"/>
              <a:sym typeface="Poppins Medium"/>
            </a:endParaRPr>
          </a:p>
        </p:txBody>
      </p:sp>
      <p:sp>
        <p:nvSpPr>
          <p:cNvPr id="2727" name="Google Shape;2727;p532"/>
          <p:cNvSpPr/>
          <p:nvPr/>
        </p:nvSpPr>
        <p:spPr>
          <a:xfrm>
            <a:off x="622152" y="4810450"/>
            <a:ext cx="1289400" cy="28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REFLECTION</a:t>
            </a:r>
            <a:endParaRPr sz="900">
              <a:solidFill>
                <a:schemeClr val="dk1"/>
              </a:solidFill>
              <a:latin typeface="Poppins Medium"/>
              <a:ea typeface="Poppins Medium"/>
              <a:cs typeface="Poppins Medium"/>
              <a:sym typeface="Poppins Medium"/>
            </a:endParaRPr>
          </a:p>
        </p:txBody>
      </p:sp>
      <p:pic>
        <p:nvPicPr>
          <p:cNvPr id="2728" name="Google Shape;2728;p532" title="identify.png"/>
          <p:cNvPicPr preferRelativeResize="0"/>
          <p:nvPr/>
        </p:nvPicPr>
        <p:blipFill>
          <a:blip r:embed="rId4">
            <a:alphaModFix/>
          </a:blip>
          <a:stretch>
            <a:fillRect/>
          </a:stretch>
        </p:blipFill>
        <p:spPr>
          <a:xfrm>
            <a:off x="2855875" y="2147975"/>
            <a:ext cx="205000" cy="205000"/>
          </a:xfrm>
          <a:prstGeom prst="rect">
            <a:avLst/>
          </a:prstGeom>
          <a:noFill/>
          <a:ln>
            <a:noFill/>
          </a:ln>
        </p:spPr>
      </p:pic>
      <p:pic>
        <p:nvPicPr>
          <p:cNvPr id="2729" name="Google Shape;2729;p532" title="root-cause.png"/>
          <p:cNvPicPr preferRelativeResize="0"/>
          <p:nvPr/>
        </p:nvPicPr>
        <p:blipFill rotWithShape="1">
          <a:blip r:embed="rId5">
            <a:alphaModFix/>
          </a:blip>
          <a:srcRect b="0" l="0" r="0" t="0"/>
          <a:stretch/>
        </p:blipFill>
        <p:spPr>
          <a:xfrm>
            <a:off x="735725" y="2147975"/>
            <a:ext cx="205000" cy="205000"/>
          </a:xfrm>
          <a:prstGeom prst="rect">
            <a:avLst/>
          </a:prstGeom>
          <a:noFill/>
          <a:ln>
            <a:noFill/>
          </a:ln>
        </p:spPr>
      </p:pic>
      <p:pic>
        <p:nvPicPr>
          <p:cNvPr id="2730" name="Google Shape;2730;p532" title="batch.png"/>
          <p:cNvPicPr preferRelativeResize="0"/>
          <p:nvPr/>
        </p:nvPicPr>
        <p:blipFill rotWithShape="1">
          <a:blip r:embed="rId6">
            <a:alphaModFix/>
          </a:blip>
          <a:srcRect b="0" l="9" r="0" t="0"/>
          <a:stretch/>
        </p:blipFill>
        <p:spPr>
          <a:xfrm>
            <a:off x="4948473" y="2147952"/>
            <a:ext cx="205000" cy="205036"/>
          </a:xfrm>
          <a:prstGeom prst="rect">
            <a:avLst/>
          </a:prstGeom>
          <a:noFill/>
          <a:ln>
            <a:noFill/>
          </a:ln>
        </p:spPr>
      </p:pic>
      <p:pic>
        <p:nvPicPr>
          <p:cNvPr id="2731" name="Google Shape;2731;p532" title="floppy-disk.png"/>
          <p:cNvPicPr preferRelativeResize="0"/>
          <p:nvPr/>
        </p:nvPicPr>
        <p:blipFill rotWithShape="1">
          <a:blip r:embed="rId7">
            <a:alphaModFix/>
          </a:blip>
          <a:srcRect b="0" l="0" r="0" t="0"/>
          <a:stretch/>
        </p:blipFill>
        <p:spPr>
          <a:xfrm>
            <a:off x="7070950" y="2162450"/>
            <a:ext cx="176050" cy="176050"/>
          </a:xfrm>
          <a:prstGeom prst="rect">
            <a:avLst/>
          </a:prstGeom>
          <a:noFill/>
          <a:ln>
            <a:noFill/>
          </a:ln>
        </p:spPr>
      </p:pic>
      <p:cxnSp>
        <p:nvCxnSpPr>
          <p:cNvPr id="2732" name="Google Shape;2732;p532"/>
          <p:cNvCxnSpPr/>
          <p:nvPr/>
        </p:nvCxnSpPr>
        <p:spPr>
          <a:xfrm>
            <a:off x="648550" y="3963700"/>
            <a:ext cx="1524000" cy="0"/>
          </a:xfrm>
          <a:prstGeom prst="straightConnector1">
            <a:avLst/>
          </a:prstGeom>
          <a:noFill/>
          <a:ln cap="flat" cmpd="sng" w="9525">
            <a:solidFill>
              <a:schemeClr val="accent1"/>
            </a:solidFill>
            <a:prstDash val="solid"/>
            <a:round/>
            <a:headEnd len="med" w="med" type="none"/>
            <a:tailEnd len="med" w="med" type="none"/>
          </a:ln>
        </p:spPr>
      </p:cxnSp>
      <p:cxnSp>
        <p:nvCxnSpPr>
          <p:cNvPr id="2733" name="Google Shape;2733;p532"/>
          <p:cNvCxnSpPr/>
          <p:nvPr/>
        </p:nvCxnSpPr>
        <p:spPr>
          <a:xfrm>
            <a:off x="2779675" y="3963700"/>
            <a:ext cx="1524000" cy="0"/>
          </a:xfrm>
          <a:prstGeom prst="straightConnector1">
            <a:avLst/>
          </a:prstGeom>
          <a:noFill/>
          <a:ln cap="flat" cmpd="sng" w="9525">
            <a:solidFill>
              <a:schemeClr val="accent1"/>
            </a:solidFill>
            <a:prstDash val="solid"/>
            <a:round/>
            <a:headEnd len="med" w="med" type="none"/>
            <a:tailEnd len="med" w="med" type="none"/>
          </a:ln>
        </p:spPr>
      </p:cxnSp>
      <p:cxnSp>
        <p:nvCxnSpPr>
          <p:cNvPr id="2734" name="Google Shape;2734;p532"/>
          <p:cNvCxnSpPr/>
          <p:nvPr/>
        </p:nvCxnSpPr>
        <p:spPr>
          <a:xfrm>
            <a:off x="4867375" y="3963700"/>
            <a:ext cx="1524000" cy="0"/>
          </a:xfrm>
          <a:prstGeom prst="straightConnector1">
            <a:avLst/>
          </a:prstGeom>
          <a:noFill/>
          <a:ln cap="flat" cmpd="sng" w="9525">
            <a:solidFill>
              <a:schemeClr val="accent1"/>
            </a:solidFill>
            <a:prstDash val="solid"/>
            <a:round/>
            <a:headEnd len="med" w="med" type="none"/>
            <a:tailEnd len="med" w="med" type="none"/>
          </a:ln>
        </p:spPr>
      </p:cxnSp>
      <p:cxnSp>
        <p:nvCxnSpPr>
          <p:cNvPr id="2735" name="Google Shape;2735;p532"/>
          <p:cNvCxnSpPr/>
          <p:nvPr/>
        </p:nvCxnSpPr>
        <p:spPr>
          <a:xfrm>
            <a:off x="6969775" y="3963700"/>
            <a:ext cx="1524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pic>
        <p:nvPicPr>
          <p:cNvPr id="2740" name="Google Shape;2740;p533" title="BG5.png"/>
          <p:cNvPicPr preferRelativeResize="0"/>
          <p:nvPr/>
        </p:nvPicPr>
        <p:blipFill>
          <a:blip r:embed="rId3">
            <a:alphaModFix amt="60000"/>
          </a:blip>
          <a:stretch>
            <a:fillRect/>
          </a:stretch>
        </p:blipFill>
        <p:spPr>
          <a:xfrm>
            <a:off x="0" y="0"/>
            <a:ext cx="9152126" cy="5715001"/>
          </a:xfrm>
          <a:prstGeom prst="rect">
            <a:avLst/>
          </a:prstGeom>
          <a:noFill/>
          <a:ln>
            <a:noFill/>
          </a:ln>
        </p:spPr>
      </p:pic>
      <p:sp>
        <p:nvSpPr>
          <p:cNvPr id="2741" name="Google Shape;2741;p533"/>
          <p:cNvSpPr/>
          <p:nvPr/>
        </p:nvSpPr>
        <p:spPr>
          <a:xfrm>
            <a:off x="462650" y="2177150"/>
            <a:ext cx="8229600" cy="3080700"/>
          </a:xfrm>
          <a:prstGeom prst="roundRect">
            <a:avLst>
              <a:gd fmla="val 9275"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2" name="Google Shape;2742;p533"/>
          <p:cNvSpPr txBox="1"/>
          <p:nvPr>
            <p:ph idx="5" type="title"/>
          </p:nvPr>
        </p:nvSpPr>
        <p:spPr>
          <a:xfrm>
            <a:off x="457200" y="348525"/>
            <a:ext cx="5036400" cy="10158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300"/>
              <a:t>Prototyping Bugs </a:t>
            </a:r>
            <a:br>
              <a:rPr lang="en" sz="3300"/>
            </a:br>
            <a:r>
              <a:rPr lang="en" sz="3300"/>
              <a:t>Diagnostic Checklist</a:t>
            </a:r>
            <a:endParaRPr sz="3300"/>
          </a:p>
        </p:txBody>
      </p:sp>
      <p:sp>
        <p:nvSpPr>
          <p:cNvPr id="2743" name="Google Shape;2743;p533"/>
          <p:cNvSpPr txBox="1"/>
          <p:nvPr/>
        </p:nvSpPr>
        <p:spPr>
          <a:xfrm>
            <a:off x="366659" y="1456723"/>
            <a:ext cx="803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737373"/>
                </a:solidFill>
                <a:latin typeface="Poppins SemiBold"/>
                <a:ea typeface="Poppins SemiBold"/>
                <a:cs typeface="Poppins SemiBold"/>
                <a:sym typeface="Poppins SemiBold"/>
              </a:rPr>
              <a:t>When your prototype is wrong, use this top-down checklist to diagnose the failure. This check helps you </a:t>
            </a:r>
            <a:r>
              <a:rPr lang="en" sz="1300">
                <a:solidFill>
                  <a:schemeClr val="accent2"/>
                </a:solidFill>
                <a:latin typeface="Poppins SemiBold"/>
                <a:ea typeface="Poppins SemiBold"/>
                <a:cs typeface="Poppins SemiBold"/>
                <a:sym typeface="Poppins SemiBold"/>
              </a:rPr>
              <a:t>understand the type of problem you're dealing</a:t>
            </a:r>
            <a:r>
              <a:rPr lang="en" sz="1300">
                <a:solidFill>
                  <a:srgbClr val="737373"/>
                </a:solidFill>
                <a:latin typeface="Poppins SemiBold"/>
                <a:ea typeface="Poppins SemiBold"/>
                <a:cs typeface="Poppins SemiBold"/>
                <a:sym typeface="Poppins SemiBold"/>
              </a:rPr>
              <a:t> with before you decide how to fix it.</a:t>
            </a:r>
            <a:endParaRPr sz="1600">
              <a:solidFill>
                <a:srgbClr val="737373"/>
              </a:solidFill>
              <a:latin typeface="Poppins SemiBold"/>
              <a:ea typeface="Poppins SemiBold"/>
              <a:cs typeface="Poppins SemiBold"/>
              <a:sym typeface="Poppins SemiBold"/>
            </a:endParaRPr>
          </a:p>
        </p:txBody>
      </p:sp>
      <p:sp>
        <p:nvSpPr>
          <p:cNvPr id="2744" name="Google Shape;2744;p533"/>
          <p:cNvSpPr txBox="1"/>
          <p:nvPr>
            <p:ph idx="8" type="body"/>
          </p:nvPr>
        </p:nvSpPr>
        <p:spPr>
          <a:xfrm>
            <a:off x="1425900" y="2370375"/>
            <a:ext cx="6780600" cy="493800"/>
          </a:xfrm>
          <a:prstGeom prst="rect">
            <a:avLst/>
          </a:prstGeom>
        </p:spPr>
        <p:txBody>
          <a:bodyPr anchorCtr="0" anchor="ctr" bIns="63125" lIns="63125" spcFirstLastPara="1" rIns="63125" wrap="square" tIns="63125">
            <a:noAutofit/>
          </a:bodyPr>
          <a:lstStyle/>
          <a:p>
            <a:pPr indent="0" lvl="0" marL="0" rtl="0" algn="l">
              <a:spcBef>
                <a:spcPts val="0"/>
              </a:spcBef>
              <a:spcAft>
                <a:spcPts val="693"/>
              </a:spcAft>
              <a:buClr>
                <a:srgbClr val="000000"/>
              </a:buClr>
              <a:buSzPts val="693"/>
              <a:buFont typeface="Arial"/>
              <a:buNone/>
            </a:pPr>
            <a:r>
              <a:rPr b="1" lang="en" sz="1123">
                <a:solidFill>
                  <a:schemeClr val="accent2"/>
                </a:solidFill>
              </a:rPr>
              <a:t>Does this bug block the user from completing the core user flow defined in your requirements?</a:t>
            </a:r>
            <a:endParaRPr b="1" sz="1100">
              <a:solidFill>
                <a:schemeClr val="accent2"/>
              </a:solidFill>
            </a:endParaRPr>
          </a:p>
        </p:txBody>
      </p:sp>
      <p:sp>
        <p:nvSpPr>
          <p:cNvPr id="2745" name="Google Shape;2745;p533"/>
          <p:cNvSpPr/>
          <p:nvPr/>
        </p:nvSpPr>
        <p:spPr>
          <a:xfrm>
            <a:off x="745675" y="2481950"/>
            <a:ext cx="493800" cy="493800"/>
          </a:xfrm>
          <a:prstGeom prst="roundRect">
            <a:avLst>
              <a:gd fmla="val 9275"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6" name="Google Shape;2746;p533"/>
          <p:cNvSpPr/>
          <p:nvPr/>
        </p:nvSpPr>
        <p:spPr>
          <a:xfrm>
            <a:off x="745675" y="3128350"/>
            <a:ext cx="493800" cy="493800"/>
          </a:xfrm>
          <a:prstGeom prst="roundRect">
            <a:avLst>
              <a:gd fmla="val 9275"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7" name="Google Shape;2747;p533"/>
          <p:cNvSpPr/>
          <p:nvPr/>
        </p:nvSpPr>
        <p:spPr>
          <a:xfrm>
            <a:off x="745675" y="3834725"/>
            <a:ext cx="493800" cy="493800"/>
          </a:xfrm>
          <a:prstGeom prst="roundRect">
            <a:avLst>
              <a:gd fmla="val 9275"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8" name="Google Shape;2748;p533"/>
          <p:cNvSpPr txBox="1"/>
          <p:nvPr>
            <p:ph idx="8" type="body"/>
          </p:nvPr>
        </p:nvSpPr>
        <p:spPr>
          <a:xfrm>
            <a:off x="1425899" y="2692236"/>
            <a:ext cx="5930100" cy="493800"/>
          </a:xfrm>
          <a:prstGeom prst="rect">
            <a:avLst/>
          </a:prstGeom>
        </p:spPr>
        <p:txBody>
          <a:bodyPr anchorCtr="0" anchor="ctr" bIns="63125" lIns="63125" spcFirstLastPara="1" rIns="63125" wrap="square" tIns="63125">
            <a:noAutofit/>
          </a:bodyPr>
          <a:lstStyle/>
          <a:p>
            <a:pPr indent="0" lvl="0" marL="0" rtl="0" algn="l">
              <a:lnSpc>
                <a:spcPct val="100000"/>
              </a:lnSpc>
              <a:spcBef>
                <a:spcPts val="0"/>
              </a:spcBef>
              <a:spcAft>
                <a:spcPts val="0"/>
              </a:spcAft>
              <a:buNone/>
            </a:pPr>
            <a:r>
              <a:rPr lang="en" sz="1100">
                <a:solidFill>
                  <a:schemeClr val="accent2"/>
                </a:solidFill>
              </a:rPr>
              <a:t>This is your prioritization step. A flow-blocking bug is a P0/P1 issue that needs to be fixed first.</a:t>
            </a:r>
            <a:endParaRPr sz="1100">
              <a:solidFill>
                <a:schemeClr val="accent2"/>
              </a:solidFill>
            </a:endParaRPr>
          </a:p>
          <a:p>
            <a:pPr indent="0" lvl="0" marL="0" rtl="0" algn="l">
              <a:spcBef>
                <a:spcPts val="0"/>
              </a:spcBef>
              <a:spcAft>
                <a:spcPts val="693"/>
              </a:spcAft>
              <a:buClr>
                <a:srgbClr val="000000"/>
              </a:buClr>
              <a:buSzPts val="693"/>
              <a:buFont typeface="Arial"/>
              <a:buNone/>
            </a:pPr>
            <a:r>
              <a:t/>
            </a:r>
            <a:endParaRPr b="1" sz="1323">
              <a:solidFill>
                <a:schemeClr val="accent2"/>
              </a:solidFill>
            </a:endParaRPr>
          </a:p>
        </p:txBody>
      </p:sp>
      <p:sp>
        <p:nvSpPr>
          <p:cNvPr id="2749" name="Google Shape;2749;p533"/>
          <p:cNvSpPr txBox="1"/>
          <p:nvPr>
            <p:ph idx="8" type="body"/>
          </p:nvPr>
        </p:nvSpPr>
        <p:spPr>
          <a:xfrm>
            <a:off x="1425903" y="3021850"/>
            <a:ext cx="3984300" cy="493800"/>
          </a:xfrm>
          <a:prstGeom prst="rect">
            <a:avLst/>
          </a:prstGeom>
        </p:spPr>
        <p:txBody>
          <a:bodyPr anchorCtr="0" anchor="ctr" bIns="63125" lIns="63125" spcFirstLastPara="1" rIns="63125" wrap="square" tIns="63125">
            <a:noAutofit/>
          </a:bodyPr>
          <a:lstStyle/>
          <a:p>
            <a:pPr indent="0" lvl="0" marL="0" rtl="0" algn="l">
              <a:spcBef>
                <a:spcPts val="0"/>
              </a:spcBef>
              <a:spcAft>
                <a:spcPts val="690"/>
              </a:spcAft>
              <a:buClr>
                <a:srgbClr val="000000"/>
              </a:buClr>
              <a:buSzPts val="690"/>
              <a:buFont typeface="Arial"/>
              <a:buNone/>
            </a:pPr>
            <a:r>
              <a:rPr b="1" lang="en" sz="1100">
                <a:solidFill>
                  <a:schemeClr val="accent2"/>
                </a:solidFill>
              </a:rPr>
              <a:t>What kind of failure is this?</a:t>
            </a:r>
            <a:endParaRPr b="1" sz="1323">
              <a:solidFill>
                <a:schemeClr val="accent2"/>
              </a:solidFill>
            </a:endParaRPr>
          </a:p>
        </p:txBody>
      </p:sp>
      <p:sp>
        <p:nvSpPr>
          <p:cNvPr id="2750" name="Google Shape;2750;p533"/>
          <p:cNvSpPr txBox="1"/>
          <p:nvPr>
            <p:ph idx="8" type="body"/>
          </p:nvPr>
        </p:nvSpPr>
        <p:spPr>
          <a:xfrm>
            <a:off x="1425900" y="3240300"/>
            <a:ext cx="6780600" cy="493800"/>
          </a:xfrm>
          <a:prstGeom prst="rect">
            <a:avLst/>
          </a:prstGeom>
        </p:spPr>
        <p:txBody>
          <a:bodyPr anchorCtr="0" anchor="ctr" bIns="63125" lIns="63125" spcFirstLastPara="1" rIns="63125" wrap="square" tIns="63125">
            <a:noAutofit/>
          </a:bodyPr>
          <a:lstStyle/>
          <a:p>
            <a:pPr indent="0" lvl="0" marL="0" rtl="0" algn="l">
              <a:lnSpc>
                <a:spcPct val="100000"/>
              </a:lnSpc>
              <a:spcBef>
                <a:spcPts val="0"/>
              </a:spcBef>
              <a:spcAft>
                <a:spcPts val="0"/>
              </a:spcAft>
              <a:buNone/>
            </a:pPr>
            <a:r>
              <a:rPr lang="en" sz="1100">
                <a:solidFill>
                  <a:schemeClr val="accent2"/>
                </a:solidFill>
              </a:rPr>
              <a:t>Is it a logical flaw? A broken component? Categorize and label the symptom using the </a:t>
            </a:r>
            <a:r>
              <a:rPr lang="en" sz="1100">
                <a:solidFill>
                  <a:schemeClr val="accent2"/>
                </a:solidFill>
              </a:rPr>
              <a:t>common</a:t>
            </a:r>
            <a:r>
              <a:rPr lang="en" sz="1100">
                <a:solidFill>
                  <a:schemeClr val="accent2"/>
                </a:solidFill>
              </a:rPr>
              <a:t> failure zones. </a:t>
            </a:r>
            <a:endParaRPr>
              <a:solidFill>
                <a:schemeClr val="accent2"/>
              </a:solidFill>
            </a:endParaRPr>
          </a:p>
        </p:txBody>
      </p:sp>
      <p:sp>
        <p:nvSpPr>
          <p:cNvPr id="2751" name="Google Shape;2751;p533"/>
          <p:cNvSpPr txBox="1"/>
          <p:nvPr>
            <p:ph idx="8" type="body"/>
          </p:nvPr>
        </p:nvSpPr>
        <p:spPr>
          <a:xfrm>
            <a:off x="1425903" y="3715232"/>
            <a:ext cx="3984300" cy="493800"/>
          </a:xfrm>
          <a:prstGeom prst="rect">
            <a:avLst/>
          </a:prstGeom>
        </p:spPr>
        <p:txBody>
          <a:bodyPr anchorCtr="0" anchor="ctr" bIns="63125" lIns="63125" spcFirstLastPara="1" rIns="63125" wrap="square" tIns="63125">
            <a:noAutofit/>
          </a:bodyPr>
          <a:lstStyle/>
          <a:p>
            <a:pPr indent="0" lvl="0" marL="0" rtl="0" algn="l">
              <a:spcBef>
                <a:spcPts val="0"/>
              </a:spcBef>
              <a:spcAft>
                <a:spcPts val="690"/>
              </a:spcAft>
              <a:buClr>
                <a:srgbClr val="000000"/>
              </a:buClr>
              <a:buSzPts val="690"/>
              <a:buFont typeface="Arial"/>
              <a:buNone/>
            </a:pPr>
            <a:r>
              <a:rPr b="1" lang="en" sz="1100">
                <a:solidFill>
                  <a:schemeClr val="accent2"/>
                </a:solidFill>
              </a:rPr>
              <a:t>Why did this failure happen?</a:t>
            </a:r>
            <a:endParaRPr b="1">
              <a:solidFill>
                <a:schemeClr val="accent2"/>
              </a:solidFill>
            </a:endParaRPr>
          </a:p>
        </p:txBody>
      </p:sp>
      <p:sp>
        <p:nvSpPr>
          <p:cNvPr id="2752" name="Google Shape;2752;p533"/>
          <p:cNvSpPr txBox="1"/>
          <p:nvPr>
            <p:ph idx="8" type="body"/>
          </p:nvPr>
        </p:nvSpPr>
        <p:spPr>
          <a:xfrm>
            <a:off x="1425900" y="3933693"/>
            <a:ext cx="6379200" cy="493800"/>
          </a:xfrm>
          <a:prstGeom prst="rect">
            <a:avLst/>
          </a:prstGeom>
        </p:spPr>
        <p:txBody>
          <a:bodyPr anchorCtr="0" anchor="ctr" bIns="63125" lIns="63125" spcFirstLastPara="1" rIns="63125" wrap="square" tIns="63125">
            <a:noAutofit/>
          </a:bodyPr>
          <a:lstStyle/>
          <a:p>
            <a:pPr indent="0" lvl="0" marL="0" rtl="0" algn="l">
              <a:lnSpc>
                <a:spcPct val="100000"/>
              </a:lnSpc>
              <a:spcBef>
                <a:spcPts val="0"/>
              </a:spcBef>
              <a:spcAft>
                <a:spcPts val="0"/>
              </a:spcAft>
              <a:buNone/>
            </a:pPr>
            <a:r>
              <a:rPr lang="en" sz="1100">
                <a:solidFill>
                  <a:schemeClr val="accent2"/>
                </a:solidFill>
              </a:rPr>
              <a:t>Was it a specification error? Was it a generation error? </a:t>
            </a:r>
            <a:r>
              <a:rPr lang="en" sz="1100">
                <a:solidFill>
                  <a:schemeClr val="accent2"/>
                </a:solidFill>
              </a:rPr>
              <a:t>Locate the source (PRD or prompt).</a:t>
            </a:r>
            <a:endParaRPr>
              <a:solidFill>
                <a:schemeClr val="accent2"/>
              </a:solidFill>
            </a:endParaRPr>
          </a:p>
        </p:txBody>
      </p:sp>
      <p:sp>
        <p:nvSpPr>
          <p:cNvPr id="2753" name="Google Shape;2753;p533"/>
          <p:cNvSpPr txBox="1"/>
          <p:nvPr>
            <p:ph idx="8" type="body"/>
          </p:nvPr>
        </p:nvSpPr>
        <p:spPr>
          <a:xfrm>
            <a:off x="703353" y="4328521"/>
            <a:ext cx="3984300" cy="493800"/>
          </a:xfrm>
          <a:prstGeom prst="rect">
            <a:avLst/>
          </a:prstGeom>
        </p:spPr>
        <p:txBody>
          <a:bodyPr anchorCtr="0" anchor="ctr" bIns="63125" lIns="63125" spcFirstLastPara="1" rIns="63125" wrap="square" tIns="63125">
            <a:noAutofit/>
          </a:bodyPr>
          <a:lstStyle/>
          <a:p>
            <a:pPr indent="0" lvl="0" marL="0" rtl="0" algn="l">
              <a:spcBef>
                <a:spcPts val="0"/>
              </a:spcBef>
              <a:spcAft>
                <a:spcPts val="690"/>
              </a:spcAft>
              <a:buClr>
                <a:srgbClr val="000000"/>
              </a:buClr>
              <a:buSzPts val="690"/>
              <a:buFont typeface="Arial"/>
              <a:buNone/>
            </a:pPr>
            <a:r>
              <a:rPr b="1" lang="en" sz="1100">
                <a:solidFill>
                  <a:schemeClr val="accent2"/>
                </a:solidFill>
              </a:rPr>
              <a:t>Next Step</a:t>
            </a:r>
            <a:endParaRPr b="1">
              <a:solidFill>
                <a:schemeClr val="accent2"/>
              </a:solidFill>
            </a:endParaRPr>
          </a:p>
        </p:txBody>
      </p:sp>
      <p:sp>
        <p:nvSpPr>
          <p:cNvPr id="2754" name="Google Shape;2754;p533"/>
          <p:cNvSpPr txBox="1"/>
          <p:nvPr>
            <p:ph idx="8" type="body"/>
          </p:nvPr>
        </p:nvSpPr>
        <p:spPr>
          <a:xfrm>
            <a:off x="703350" y="4591000"/>
            <a:ext cx="7222800" cy="493800"/>
          </a:xfrm>
          <a:prstGeom prst="rect">
            <a:avLst/>
          </a:prstGeom>
        </p:spPr>
        <p:txBody>
          <a:bodyPr anchorCtr="0" anchor="ctr" bIns="63125" lIns="63125" spcFirstLastPara="1" rIns="63125" wrap="square" tIns="63125">
            <a:noAutofit/>
          </a:bodyPr>
          <a:lstStyle/>
          <a:p>
            <a:pPr indent="0" lvl="0" marL="0" rtl="0" algn="l">
              <a:lnSpc>
                <a:spcPct val="100000"/>
              </a:lnSpc>
              <a:spcBef>
                <a:spcPts val="0"/>
              </a:spcBef>
              <a:spcAft>
                <a:spcPts val="0"/>
              </a:spcAft>
              <a:buNone/>
            </a:pPr>
            <a:r>
              <a:rPr lang="en" sz="1100">
                <a:solidFill>
                  <a:schemeClr val="accent2"/>
                </a:solidFill>
              </a:rPr>
              <a:t>Now that you've diagnosed the bug's priority, type, and root cause, choose the repair method (Re-prompt or AI Sandwich), select the appropriate Debugging Tool, and apply the AI Debugging Playbook to fix it.</a:t>
            </a:r>
            <a:endParaRPr>
              <a:solidFill>
                <a:schemeClr val="accent2"/>
              </a:solidFill>
            </a:endParaRPr>
          </a:p>
        </p:txBody>
      </p:sp>
      <p:pic>
        <p:nvPicPr>
          <p:cNvPr id="2755" name="Google Shape;2755;p533" title="black-tick-icon-26.png"/>
          <p:cNvPicPr preferRelativeResize="0"/>
          <p:nvPr/>
        </p:nvPicPr>
        <p:blipFill>
          <a:blip r:embed="rId4">
            <a:alphaModFix/>
          </a:blip>
          <a:stretch>
            <a:fillRect/>
          </a:stretch>
        </p:blipFill>
        <p:spPr>
          <a:xfrm>
            <a:off x="821875" y="2417348"/>
            <a:ext cx="493800" cy="456765"/>
          </a:xfrm>
          <a:prstGeom prst="rect">
            <a:avLst/>
          </a:prstGeom>
          <a:noFill/>
          <a:ln>
            <a:noFill/>
          </a:ln>
        </p:spPr>
      </p:pic>
      <p:pic>
        <p:nvPicPr>
          <p:cNvPr id="2756" name="Google Shape;2756;p533" title="black-tick-icon-26.png"/>
          <p:cNvPicPr preferRelativeResize="0"/>
          <p:nvPr/>
        </p:nvPicPr>
        <p:blipFill>
          <a:blip r:embed="rId4">
            <a:alphaModFix/>
          </a:blip>
          <a:stretch>
            <a:fillRect/>
          </a:stretch>
        </p:blipFill>
        <p:spPr>
          <a:xfrm>
            <a:off x="821875" y="3063442"/>
            <a:ext cx="493800" cy="456765"/>
          </a:xfrm>
          <a:prstGeom prst="rect">
            <a:avLst/>
          </a:prstGeom>
          <a:noFill/>
          <a:ln>
            <a:noFill/>
          </a:ln>
        </p:spPr>
      </p:pic>
      <p:pic>
        <p:nvPicPr>
          <p:cNvPr id="2757" name="Google Shape;2757;p533" title="black-tick-icon-26.png"/>
          <p:cNvPicPr preferRelativeResize="0"/>
          <p:nvPr/>
        </p:nvPicPr>
        <p:blipFill>
          <a:blip r:embed="rId4">
            <a:alphaModFix/>
          </a:blip>
          <a:stretch>
            <a:fillRect/>
          </a:stretch>
        </p:blipFill>
        <p:spPr>
          <a:xfrm>
            <a:off x="821875" y="3782433"/>
            <a:ext cx="493800" cy="456765"/>
          </a:xfrm>
          <a:prstGeom prst="rect">
            <a:avLst/>
          </a:prstGeom>
          <a:noFill/>
          <a:ln>
            <a:noFill/>
          </a:ln>
        </p:spPr>
      </p:pic>
      <p:sp>
        <p:nvSpPr>
          <p:cNvPr id="2758" name="Google Shape;2758;p533"/>
          <p:cNvSpPr/>
          <p:nvPr/>
        </p:nvSpPr>
        <p:spPr>
          <a:xfrm>
            <a:off x="5692850" y="451475"/>
            <a:ext cx="2994000" cy="585000"/>
          </a:xfrm>
          <a:prstGeom prst="roundRect">
            <a:avLst>
              <a:gd fmla="val 4227" name="adj"/>
            </a:avLst>
          </a:prstGeom>
          <a:solidFill>
            <a:srgbClr val="1241AF"/>
          </a:solidFill>
          <a:ln>
            <a:noFill/>
          </a:ln>
        </p:spPr>
        <p:txBody>
          <a:bodyPr anchorCtr="0" anchor="ctr" bIns="94800" lIns="94800" spcFirstLastPara="1" rIns="94800" wrap="square" tIns="94800">
            <a:noAutofit/>
          </a:bodyPr>
          <a:lstStyle/>
          <a:p>
            <a:pPr indent="0" lvl="0" marL="0" marR="0" rtl="0" algn="l">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2759" name="Google Shape;2759;p533"/>
          <p:cNvSpPr txBox="1"/>
          <p:nvPr/>
        </p:nvSpPr>
        <p:spPr>
          <a:xfrm>
            <a:off x="6223151" y="492501"/>
            <a:ext cx="2388300" cy="4893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900">
                <a:solidFill>
                  <a:srgbClr val="FFFFFF"/>
                </a:solidFill>
                <a:latin typeface="Poppins SemiBold"/>
                <a:ea typeface="Poppins SemiBold"/>
                <a:cs typeface="Poppins SemiBold"/>
                <a:sym typeface="Poppins SemiBold"/>
              </a:rPr>
              <a:t>Use the 🔗 </a:t>
            </a:r>
            <a:r>
              <a:rPr lang="en" sz="900" u="sng">
                <a:solidFill>
                  <a:schemeClr val="lt2"/>
                </a:solidFill>
                <a:latin typeface="Poppins SemiBold"/>
                <a:ea typeface="Poppins SemiBold"/>
                <a:cs typeface="Poppins SemiBold"/>
                <a:sym typeface="Poppins SemiBold"/>
                <a:hlinkClick r:id="rId5">
                  <a:extLst>
                    <a:ext uri="{A12FA001-AC4F-418D-AE19-62706E023703}">
                      <ahyp:hlinkClr val="tx"/>
                    </a:ext>
                  </a:extLst>
                </a:hlinkClick>
              </a:rPr>
              <a:t>Debugging Log Template</a:t>
            </a:r>
            <a:r>
              <a:rPr lang="en" sz="900" u="sng">
                <a:solidFill>
                  <a:schemeClr val="hlink"/>
                </a:solidFill>
                <a:latin typeface="Poppins SemiBold"/>
                <a:ea typeface="Poppins SemiBold"/>
                <a:cs typeface="Poppins SemiBold"/>
                <a:sym typeface="Poppins SemiBold"/>
                <a:hlinkClick r:id="rId6"/>
              </a:rPr>
              <a:t> </a:t>
            </a:r>
            <a:r>
              <a:rPr lang="en" sz="900">
                <a:solidFill>
                  <a:srgbClr val="FFFFFF"/>
                </a:solidFill>
                <a:latin typeface="Poppins SemiBold"/>
                <a:ea typeface="Poppins SemiBold"/>
                <a:cs typeface="Poppins SemiBold"/>
                <a:sym typeface="Poppins SemiBold"/>
              </a:rPr>
              <a:t>to help keep track of your prototype bugs!</a:t>
            </a:r>
            <a:endParaRPr b="0" i="0" sz="900" u="none" cap="none" strike="noStrike">
              <a:solidFill>
                <a:srgbClr val="FFFFFF"/>
              </a:solidFill>
              <a:latin typeface="Poppins SemiBold"/>
              <a:ea typeface="Poppins SemiBold"/>
              <a:cs typeface="Poppins SemiBold"/>
              <a:sym typeface="Poppins SemiBold"/>
            </a:endParaRPr>
          </a:p>
        </p:txBody>
      </p:sp>
      <p:sp>
        <p:nvSpPr>
          <p:cNvPr id="2760" name="Google Shape;2760;p533"/>
          <p:cNvSpPr txBox="1"/>
          <p:nvPr/>
        </p:nvSpPr>
        <p:spPr>
          <a:xfrm>
            <a:off x="5831226" y="529451"/>
            <a:ext cx="493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t>✍️</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64" name="Shape 2764"/>
        <p:cNvGrpSpPr/>
        <p:nvPr/>
      </p:nvGrpSpPr>
      <p:grpSpPr>
        <a:xfrm>
          <a:off x="0" y="0"/>
          <a:ext cx="0" cy="0"/>
          <a:chOff x="0" y="0"/>
          <a:chExt cx="0" cy="0"/>
        </a:xfrm>
      </p:grpSpPr>
      <p:cxnSp>
        <p:nvCxnSpPr>
          <p:cNvPr id="2765" name="Google Shape;2765;p534"/>
          <p:cNvCxnSpPr/>
          <p:nvPr/>
        </p:nvCxnSpPr>
        <p:spPr>
          <a:xfrm flipH="1" rot="10800000">
            <a:off x="1831050" y="3233650"/>
            <a:ext cx="2587800" cy="24900"/>
          </a:xfrm>
          <a:prstGeom prst="straightConnector1">
            <a:avLst/>
          </a:prstGeom>
          <a:noFill/>
          <a:ln cap="flat" cmpd="sng" w="19050">
            <a:solidFill>
              <a:schemeClr val="accent2"/>
            </a:solidFill>
            <a:prstDash val="dot"/>
            <a:round/>
            <a:headEnd len="med" w="med" type="none"/>
            <a:tailEnd len="med" w="med" type="none"/>
          </a:ln>
        </p:spPr>
      </p:cxnSp>
      <p:cxnSp>
        <p:nvCxnSpPr>
          <p:cNvPr id="2766" name="Google Shape;2766;p534"/>
          <p:cNvCxnSpPr/>
          <p:nvPr/>
        </p:nvCxnSpPr>
        <p:spPr>
          <a:xfrm flipH="1" rot="10800000">
            <a:off x="1831050" y="4479425"/>
            <a:ext cx="2587800" cy="24900"/>
          </a:xfrm>
          <a:prstGeom prst="straightConnector1">
            <a:avLst/>
          </a:prstGeom>
          <a:noFill/>
          <a:ln cap="flat" cmpd="sng" w="19050">
            <a:solidFill>
              <a:schemeClr val="accent2"/>
            </a:solidFill>
            <a:prstDash val="dot"/>
            <a:round/>
            <a:headEnd len="med" w="med" type="none"/>
            <a:tailEnd len="med" w="med" type="none"/>
          </a:ln>
        </p:spPr>
      </p:cxnSp>
      <p:cxnSp>
        <p:nvCxnSpPr>
          <p:cNvPr id="2767" name="Google Shape;2767;p534"/>
          <p:cNvCxnSpPr/>
          <p:nvPr/>
        </p:nvCxnSpPr>
        <p:spPr>
          <a:xfrm flipH="1" rot="10800000">
            <a:off x="1831050" y="2045325"/>
            <a:ext cx="2587800" cy="24900"/>
          </a:xfrm>
          <a:prstGeom prst="straightConnector1">
            <a:avLst/>
          </a:prstGeom>
          <a:noFill/>
          <a:ln cap="flat" cmpd="sng" w="19050">
            <a:solidFill>
              <a:schemeClr val="accent2"/>
            </a:solidFill>
            <a:prstDash val="dot"/>
            <a:round/>
            <a:headEnd len="med" w="med" type="none"/>
            <a:tailEnd len="med" w="med" type="none"/>
          </a:ln>
        </p:spPr>
      </p:cxnSp>
      <p:sp>
        <p:nvSpPr>
          <p:cNvPr id="2768" name="Google Shape;2768;p534"/>
          <p:cNvSpPr/>
          <p:nvPr/>
        </p:nvSpPr>
        <p:spPr>
          <a:xfrm>
            <a:off x="3959256" y="1567325"/>
            <a:ext cx="4716600" cy="97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9" name="Google Shape;2769;p534"/>
          <p:cNvSpPr/>
          <p:nvPr/>
        </p:nvSpPr>
        <p:spPr>
          <a:xfrm>
            <a:off x="3959256" y="2730375"/>
            <a:ext cx="4716600" cy="97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70" name="Google Shape;2770;p534"/>
          <p:cNvSpPr/>
          <p:nvPr/>
        </p:nvSpPr>
        <p:spPr>
          <a:xfrm>
            <a:off x="3959256" y="3948675"/>
            <a:ext cx="4716600" cy="97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71" name="Google Shape;2771;p534"/>
          <p:cNvSpPr/>
          <p:nvPr/>
        </p:nvSpPr>
        <p:spPr>
          <a:xfrm>
            <a:off x="997675" y="1821575"/>
            <a:ext cx="2719200" cy="467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72" name="Google Shape;2772;p534"/>
          <p:cNvSpPr txBox="1"/>
          <p:nvPr>
            <p:ph type="title"/>
          </p:nvPr>
        </p:nvSpPr>
        <p:spPr>
          <a:xfrm>
            <a:off x="1066800" y="1677975"/>
            <a:ext cx="27192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sz="1200">
                <a:solidFill>
                  <a:srgbClr val="FFFFFF"/>
                </a:solidFill>
              </a:rPr>
              <a:t>Your Prototyping Tool (Lovable)</a:t>
            </a:r>
            <a:endParaRPr sz="1200">
              <a:solidFill>
                <a:srgbClr val="FFFFFF"/>
              </a:solidFill>
            </a:endParaRPr>
          </a:p>
        </p:txBody>
      </p:sp>
      <p:sp>
        <p:nvSpPr>
          <p:cNvPr id="2773" name="Google Shape;2773;p534"/>
          <p:cNvSpPr txBox="1"/>
          <p:nvPr>
            <p:ph idx="5" type="title"/>
          </p:nvPr>
        </p:nvSpPr>
        <p:spPr>
          <a:xfrm>
            <a:off x="457200" y="507990"/>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Strategic Debugging Tool Choice</a:t>
            </a:r>
            <a:endParaRPr sz="3200"/>
          </a:p>
        </p:txBody>
      </p:sp>
      <p:sp>
        <p:nvSpPr>
          <p:cNvPr id="2774" name="Google Shape;2774;p534"/>
          <p:cNvSpPr txBox="1"/>
          <p:nvPr>
            <p:ph idx="6" type="body"/>
          </p:nvPr>
        </p:nvSpPr>
        <p:spPr>
          <a:xfrm>
            <a:off x="4115831" y="4137000"/>
            <a:ext cx="4560000" cy="734700"/>
          </a:xfrm>
          <a:prstGeom prst="rect">
            <a:avLst/>
          </a:prstGeom>
        </p:spPr>
        <p:txBody>
          <a:bodyPr anchorCtr="0" anchor="ctr" bIns="91425" lIns="0" spcFirstLastPara="1" rIns="0" wrap="square" tIns="0">
            <a:noAutofit/>
          </a:bodyPr>
          <a:lstStyle/>
          <a:p>
            <a:pPr indent="0" lvl="0" marL="0" rtl="0" algn="l">
              <a:spcBef>
                <a:spcPts val="0"/>
              </a:spcBef>
              <a:spcAft>
                <a:spcPts val="1200"/>
              </a:spcAft>
              <a:buNone/>
            </a:pPr>
            <a:r>
              <a:rPr b="1" lang="en" sz="1000">
                <a:solidFill>
                  <a:schemeClr val="accent2"/>
                </a:solidFill>
              </a:rPr>
              <a:t>For Abstract Prompting &amp; Conceptual Logic</a:t>
            </a:r>
            <a:r>
              <a:rPr b="1" lang="en" sz="1000">
                <a:solidFill>
                  <a:schemeClr val="accent2"/>
                </a:solidFill>
              </a:rPr>
              <a:t> </a:t>
            </a:r>
            <a:br>
              <a:rPr lang="en" sz="1000"/>
            </a:br>
            <a:r>
              <a:rPr lang="en" sz="1000"/>
              <a:t>For refining ambiguous natural language and fixing Specification errors by asking it to abstract and plan a solution before coding. ChatGPT excels at instructional problem-solving.</a:t>
            </a:r>
            <a:endParaRPr sz="1000"/>
          </a:p>
        </p:txBody>
      </p:sp>
      <p:sp>
        <p:nvSpPr>
          <p:cNvPr id="2775" name="Google Shape;2775;p534"/>
          <p:cNvSpPr txBox="1"/>
          <p:nvPr>
            <p:ph idx="7" type="body"/>
          </p:nvPr>
        </p:nvSpPr>
        <p:spPr>
          <a:xfrm>
            <a:off x="4115831" y="2907475"/>
            <a:ext cx="4560000" cy="734700"/>
          </a:xfrm>
          <a:prstGeom prst="rect">
            <a:avLst/>
          </a:prstGeom>
        </p:spPr>
        <p:txBody>
          <a:bodyPr anchorCtr="0" anchor="ctr" bIns="91425" lIns="0" spcFirstLastPara="1" rIns="0" wrap="square" tIns="0">
            <a:noAutofit/>
          </a:bodyPr>
          <a:lstStyle/>
          <a:p>
            <a:pPr indent="0" lvl="0" marL="0" rtl="0" algn="l">
              <a:spcBef>
                <a:spcPts val="0"/>
              </a:spcBef>
              <a:spcAft>
                <a:spcPts val="1200"/>
              </a:spcAft>
              <a:buNone/>
            </a:pPr>
            <a:r>
              <a:rPr b="1" lang="en" sz="1000">
                <a:solidFill>
                  <a:schemeClr val="accent2"/>
                </a:solidFill>
              </a:rPr>
              <a:t>For Structural Code &amp; Complex Logic Problems</a:t>
            </a:r>
            <a:br>
              <a:rPr lang="en" sz="1000"/>
            </a:br>
            <a:r>
              <a:rPr lang="en" sz="1000"/>
              <a:t>For complex functions, fixing broken APIs, or debugging raw React/HTML/CSS blocks copied via the Glass Box Rule. These tools excel at reasoning over code structure—the essential context for the AI Sandwich.</a:t>
            </a:r>
            <a:endParaRPr sz="1000"/>
          </a:p>
        </p:txBody>
      </p:sp>
      <p:sp>
        <p:nvSpPr>
          <p:cNvPr id="2776" name="Google Shape;2776;p534"/>
          <p:cNvSpPr txBox="1"/>
          <p:nvPr>
            <p:ph idx="8" type="body"/>
          </p:nvPr>
        </p:nvSpPr>
        <p:spPr>
          <a:xfrm>
            <a:off x="4115831" y="1677975"/>
            <a:ext cx="4449600" cy="734700"/>
          </a:xfrm>
          <a:prstGeom prst="rect">
            <a:avLst/>
          </a:prstGeom>
        </p:spPr>
        <p:txBody>
          <a:bodyPr anchorCtr="0" anchor="ctr" bIns="91425" lIns="0" spcFirstLastPara="1" rIns="0" wrap="square" tIns="0">
            <a:noAutofit/>
          </a:bodyPr>
          <a:lstStyle/>
          <a:p>
            <a:pPr indent="0" lvl="0" marL="0" rtl="0" algn="l">
              <a:spcBef>
                <a:spcPts val="0"/>
              </a:spcBef>
              <a:spcAft>
                <a:spcPts val="1200"/>
              </a:spcAft>
              <a:buNone/>
            </a:pPr>
            <a:r>
              <a:rPr b="1" lang="en" sz="1000">
                <a:solidFill>
                  <a:schemeClr val="accent2"/>
                </a:solidFill>
              </a:rPr>
              <a:t>For </a:t>
            </a:r>
            <a:r>
              <a:rPr b="1" lang="en" sz="1000">
                <a:solidFill>
                  <a:schemeClr val="accent2"/>
                </a:solidFill>
              </a:rPr>
              <a:t>UI/Flow Problems &amp; Simple Fixes</a:t>
            </a:r>
            <a:r>
              <a:rPr lang="en" sz="1000">
                <a:solidFill>
                  <a:schemeClr val="accent2"/>
                </a:solidFill>
              </a:rPr>
              <a:t> </a:t>
            </a:r>
            <a:br>
              <a:rPr lang="en" sz="1000"/>
            </a:br>
            <a:r>
              <a:rPr lang="en" sz="1000"/>
              <a:t>When the error is purely visual, a layout adjustment, or a a quick re-run of the last command. Use the prototyping tool to maintain system memory and component names, reducing the risk of design drift.</a:t>
            </a:r>
            <a:endParaRPr sz="1000"/>
          </a:p>
        </p:txBody>
      </p:sp>
      <p:sp>
        <p:nvSpPr>
          <p:cNvPr id="2777" name="Google Shape;2777;p534"/>
          <p:cNvSpPr txBox="1"/>
          <p:nvPr/>
        </p:nvSpPr>
        <p:spPr>
          <a:xfrm>
            <a:off x="368767" y="1001338"/>
            <a:ext cx="848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Lato"/>
                <a:ea typeface="Lato"/>
                <a:cs typeface="Lato"/>
                <a:sym typeface="Lato"/>
              </a:rPr>
              <a:t>Once you have diagnosed the error, your final strategic decision is choosing the right tool for the fix.</a:t>
            </a:r>
            <a:endParaRPr sz="1200">
              <a:solidFill>
                <a:schemeClr val="dk2"/>
              </a:solidFill>
              <a:latin typeface="Lato"/>
              <a:ea typeface="Lato"/>
              <a:cs typeface="Lato"/>
              <a:sym typeface="Lato"/>
            </a:endParaRPr>
          </a:p>
        </p:txBody>
      </p:sp>
      <p:pic>
        <p:nvPicPr>
          <p:cNvPr id="2778" name="Google Shape;2778;p534" title="apple-icon.png"/>
          <p:cNvPicPr preferRelativeResize="0"/>
          <p:nvPr/>
        </p:nvPicPr>
        <p:blipFill>
          <a:blip r:embed="rId3">
            <a:alphaModFix/>
          </a:blip>
          <a:stretch>
            <a:fillRect/>
          </a:stretch>
        </p:blipFill>
        <p:spPr>
          <a:xfrm>
            <a:off x="457200" y="1821576"/>
            <a:ext cx="467700" cy="467700"/>
          </a:xfrm>
          <a:prstGeom prst="roundRect">
            <a:avLst>
              <a:gd fmla="val 16667" name="adj"/>
            </a:avLst>
          </a:prstGeom>
          <a:noFill/>
          <a:ln>
            <a:noFill/>
          </a:ln>
        </p:spPr>
      </p:pic>
      <p:sp>
        <p:nvSpPr>
          <p:cNvPr id="2779" name="Google Shape;2779;p534"/>
          <p:cNvSpPr/>
          <p:nvPr/>
        </p:nvSpPr>
        <p:spPr>
          <a:xfrm>
            <a:off x="1454875" y="3041000"/>
            <a:ext cx="1956600" cy="467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80" name="Google Shape;2780;p534"/>
          <p:cNvSpPr/>
          <p:nvPr/>
        </p:nvSpPr>
        <p:spPr>
          <a:xfrm>
            <a:off x="997675" y="4260375"/>
            <a:ext cx="928500" cy="467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81" name="Google Shape;2781;p534"/>
          <p:cNvSpPr txBox="1"/>
          <p:nvPr>
            <p:ph idx="2" type="title"/>
          </p:nvPr>
        </p:nvSpPr>
        <p:spPr>
          <a:xfrm>
            <a:off x="1524000" y="2907475"/>
            <a:ext cx="19566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sz="1200">
                <a:solidFill>
                  <a:srgbClr val="FFFFFF"/>
                </a:solidFill>
              </a:rPr>
              <a:t>Claude Code / Gemini</a:t>
            </a:r>
            <a:endParaRPr sz="1200">
              <a:solidFill>
                <a:srgbClr val="FFFFFF"/>
              </a:solidFill>
            </a:endParaRPr>
          </a:p>
        </p:txBody>
      </p:sp>
      <p:sp>
        <p:nvSpPr>
          <p:cNvPr id="2782" name="Google Shape;2782;p534"/>
          <p:cNvSpPr txBox="1"/>
          <p:nvPr>
            <p:ph idx="3" type="title"/>
          </p:nvPr>
        </p:nvSpPr>
        <p:spPr>
          <a:xfrm>
            <a:off x="1066800" y="4137000"/>
            <a:ext cx="16026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sz="1200">
                <a:solidFill>
                  <a:srgbClr val="FFFFFF"/>
                </a:solidFill>
              </a:rPr>
              <a:t>ChatGPT</a:t>
            </a:r>
            <a:endParaRPr sz="1200">
              <a:solidFill>
                <a:srgbClr val="FFFFFF"/>
              </a:solidFill>
            </a:endParaRPr>
          </a:p>
        </p:txBody>
      </p:sp>
      <p:pic>
        <p:nvPicPr>
          <p:cNvPr id="2783" name="Google Shape;2783;p534" title="images-1.png"/>
          <p:cNvPicPr preferRelativeResize="0"/>
          <p:nvPr/>
        </p:nvPicPr>
        <p:blipFill rotWithShape="1">
          <a:blip r:embed="rId4">
            <a:alphaModFix/>
          </a:blip>
          <a:srcRect b="0" l="219" r="228" t="0"/>
          <a:stretch/>
        </p:blipFill>
        <p:spPr>
          <a:xfrm>
            <a:off x="457200" y="3036349"/>
            <a:ext cx="467700" cy="467700"/>
          </a:xfrm>
          <a:prstGeom prst="roundRect">
            <a:avLst>
              <a:gd fmla="val 22023" name="adj"/>
            </a:avLst>
          </a:prstGeom>
          <a:noFill/>
          <a:ln>
            <a:noFill/>
          </a:ln>
        </p:spPr>
      </p:pic>
      <p:pic>
        <p:nvPicPr>
          <p:cNvPr id="2784" name="Google Shape;2784;p534" title="chatgpt.jpg"/>
          <p:cNvPicPr preferRelativeResize="0"/>
          <p:nvPr/>
        </p:nvPicPr>
        <p:blipFill rotWithShape="1">
          <a:blip r:embed="rId5">
            <a:alphaModFix/>
          </a:blip>
          <a:srcRect b="0" l="0" r="0" t="0"/>
          <a:stretch/>
        </p:blipFill>
        <p:spPr>
          <a:xfrm>
            <a:off x="457200" y="4260377"/>
            <a:ext cx="467700" cy="467700"/>
          </a:xfrm>
          <a:prstGeom prst="roundRect">
            <a:avLst>
              <a:gd fmla="val 16667" name="adj"/>
            </a:avLst>
          </a:prstGeom>
          <a:noFill/>
          <a:ln>
            <a:noFill/>
          </a:ln>
        </p:spPr>
      </p:pic>
      <p:pic>
        <p:nvPicPr>
          <p:cNvPr id="2785" name="Google Shape;2785;p534" title="gemini-app-icon-hd.png"/>
          <p:cNvPicPr preferRelativeResize="0"/>
          <p:nvPr/>
        </p:nvPicPr>
        <p:blipFill rotWithShape="1">
          <a:blip r:embed="rId6">
            <a:alphaModFix/>
          </a:blip>
          <a:srcRect b="0" l="0" r="0" t="0"/>
          <a:stretch/>
        </p:blipFill>
        <p:spPr>
          <a:xfrm>
            <a:off x="897274" y="2982764"/>
            <a:ext cx="575700" cy="575700"/>
          </a:xfrm>
          <a:prstGeom prst="roundRect">
            <a:avLst>
              <a:gd fmla="val 22023"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535"/>
          <p:cNvSpPr txBox="1"/>
          <p:nvPr>
            <p:ph type="title"/>
          </p:nvPr>
        </p:nvSpPr>
        <p:spPr>
          <a:xfrm>
            <a:off x="457200" y="4026300"/>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Link</a:t>
            </a:r>
            <a:r>
              <a:rPr lang="en" sz="4000"/>
              <a:t> and Debug </a:t>
            </a:r>
            <a:br>
              <a:rPr lang="en" sz="4000"/>
            </a:br>
            <a:r>
              <a:rPr lang="en" sz="4000"/>
              <a:t>Your Prototype Screens</a:t>
            </a:r>
            <a:endParaRPr sz="4000"/>
          </a:p>
        </p:txBody>
      </p:sp>
      <p:sp>
        <p:nvSpPr>
          <p:cNvPr id="2791" name="Google Shape;2791;p535"/>
          <p:cNvSpPr txBox="1"/>
          <p:nvPr>
            <p:ph idx="1" type="subTitle"/>
          </p:nvPr>
        </p:nvSpPr>
        <p:spPr>
          <a:xfrm>
            <a:off x="457200" y="3592300"/>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95" name="Shape 2795"/>
        <p:cNvGrpSpPr/>
        <p:nvPr/>
      </p:nvGrpSpPr>
      <p:grpSpPr>
        <a:xfrm>
          <a:off x="0" y="0"/>
          <a:ext cx="0" cy="0"/>
          <a:chOff x="0" y="0"/>
          <a:chExt cx="0" cy="0"/>
        </a:xfrm>
      </p:grpSpPr>
      <p:sp>
        <p:nvSpPr>
          <p:cNvPr id="2796" name="Google Shape;2796;p536"/>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150000"/>
              </a:lnSpc>
              <a:spcBef>
                <a:spcPts val="0"/>
              </a:spcBef>
              <a:spcAft>
                <a:spcPts val="0"/>
              </a:spcAft>
              <a:buNone/>
            </a:pPr>
            <a:r>
              <a:rPr lang="en">
                <a:solidFill>
                  <a:schemeClr val="lt1"/>
                </a:solidFill>
                <a:latin typeface="Poppins SemiBold"/>
                <a:ea typeface="Poppins SemiBold"/>
                <a:cs typeface="Poppins SemiBold"/>
                <a:sym typeface="Poppins SemiBold"/>
              </a:rPr>
              <a:t>Steps to follow:</a:t>
            </a:r>
            <a:endParaRPr>
              <a:solidFill>
                <a:schemeClr val="lt1"/>
              </a:solidFill>
              <a:latin typeface="Poppins SemiBold"/>
              <a:ea typeface="Poppins SemiBold"/>
              <a:cs typeface="Poppins SemiBold"/>
              <a:sym typeface="Poppins SemiBold"/>
            </a:endParaRPr>
          </a:p>
          <a:p>
            <a:pPr indent="-285750" lvl="0" marL="457200" rtl="0" algn="l">
              <a:spcBef>
                <a:spcPts val="1000"/>
              </a:spcBef>
              <a:spcAft>
                <a:spcPts val="0"/>
              </a:spcAft>
              <a:buClr>
                <a:schemeClr val="lt1"/>
              </a:buClr>
              <a:buSzPts val="900"/>
              <a:buAutoNum type="arabicPeriod"/>
            </a:pPr>
            <a:r>
              <a:rPr lang="en" sz="900">
                <a:solidFill>
                  <a:schemeClr val="lt1"/>
                </a:solidFill>
              </a:rPr>
              <a:t>In your groups, return to you list of gaps or fixes you identified at the end the first hands-on lab, after adding and building your second feature in your Fitness App prototype.</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Using the</a:t>
            </a:r>
            <a:r>
              <a:rPr b="1" lang="en" sz="900">
                <a:solidFill>
                  <a:schemeClr val="accent4"/>
                </a:solidFill>
              </a:rPr>
              <a:t> </a:t>
            </a:r>
            <a:r>
              <a:rPr b="1" lang="en" sz="900">
                <a:solidFill>
                  <a:schemeClr val="lt1"/>
                </a:solidFill>
              </a:rPr>
              <a:t>Debugging Log </a:t>
            </a:r>
            <a:r>
              <a:rPr lang="en" sz="900">
                <a:solidFill>
                  <a:schemeClr val="lt1"/>
                </a:solidFill>
              </a:rPr>
              <a:t> write and plan your fix by identifying the symptom, diagnosing the failure, and determining your debugging strategy.</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From your strategy, craft a new, targeted and refined prompt to execute your fix.</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Be sure to save your outputs and take screenshots of your update in case you want to use them for your final project deliverable.</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If time (and credits) permit, choose a second fix and repeat the process. </a:t>
            </a:r>
            <a:endParaRPr sz="1300">
              <a:solidFill>
                <a:schemeClr val="lt1"/>
              </a:solidFill>
            </a:endParaRPr>
          </a:p>
          <a:p>
            <a:pPr indent="0" lvl="0" marL="0" rtl="0" algn="l">
              <a:spcBef>
                <a:spcPts val="1000"/>
              </a:spcBef>
              <a:spcAft>
                <a:spcPts val="1000"/>
              </a:spcAft>
              <a:buNone/>
            </a:pPr>
            <a:r>
              <a:t/>
            </a:r>
            <a:endParaRPr>
              <a:solidFill>
                <a:schemeClr val="lt1"/>
              </a:solidFill>
            </a:endParaRPr>
          </a:p>
        </p:txBody>
      </p:sp>
      <p:sp>
        <p:nvSpPr>
          <p:cNvPr id="2797" name="Google Shape;2797;p536"/>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2798" name="Google Shape;2798;p536"/>
          <p:cNvSpPr txBox="1"/>
          <p:nvPr/>
        </p:nvSpPr>
        <p:spPr>
          <a:xfrm>
            <a:off x="457200" y="964528"/>
            <a:ext cx="36615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Link</a:t>
            </a:r>
            <a:r>
              <a:rPr lang="en" sz="3200">
                <a:solidFill>
                  <a:schemeClr val="lt1"/>
                </a:solidFill>
                <a:latin typeface="Poppins Medium"/>
                <a:ea typeface="Poppins Medium"/>
                <a:cs typeface="Poppins Medium"/>
                <a:sym typeface="Poppins Medium"/>
              </a:rPr>
              <a:t> and Debug Your Prototype Screens</a:t>
            </a:r>
            <a:endParaRPr sz="3200">
              <a:solidFill>
                <a:schemeClr val="lt1"/>
              </a:solidFill>
              <a:latin typeface="Poppins Medium"/>
              <a:ea typeface="Poppins Medium"/>
              <a:cs typeface="Poppins Medium"/>
              <a:sym typeface="Poppins Medium"/>
            </a:endParaRPr>
          </a:p>
        </p:txBody>
      </p:sp>
      <p:sp>
        <p:nvSpPr>
          <p:cNvPr id="2799" name="Google Shape;2799;p536"/>
          <p:cNvSpPr txBox="1"/>
          <p:nvPr/>
        </p:nvSpPr>
        <p:spPr>
          <a:xfrm>
            <a:off x="457200" y="2652542"/>
            <a:ext cx="3661500" cy="8220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chemeClr val="lt2"/>
                </a:solidFill>
                <a:latin typeface="Poppins SemiBold"/>
                <a:ea typeface="Poppins SemiBold"/>
                <a:cs typeface="Poppins SemiBold"/>
                <a:sym typeface="Poppins SemiBold"/>
              </a:rPr>
              <a:t>In this hands-on lab, you’ll return to your fitness prototype from Lab 1 and apply the debugging strategies you just learned to your list your created at the end of the previous lab.</a:t>
            </a:r>
            <a:endParaRPr sz="1200">
              <a:solidFill>
                <a:schemeClr val="lt2"/>
              </a:solidFill>
              <a:latin typeface="Poppins SemiBold"/>
              <a:ea typeface="Poppins SemiBold"/>
              <a:cs typeface="Poppins SemiBold"/>
              <a:sym typeface="Poppins SemiBold"/>
            </a:endParaRPr>
          </a:p>
        </p:txBody>
      </p:sp>
      <p:sp>
        <p:nvSpPr>
          <p:cNvPr id="2800" name="Google Shape;2800;p536"/>
          <p:cNvSpPr txBox="1"/>
          <p:nvPr/>
        </p:nvSpPr>
        <p:spPr>
          <a:xfrm>
            <a:off x="457200" y="3693689"/>
            <a:ext cx="3661500" cy="1465800"/>
          </a:xfrm>
          <a:prstGeom prst="rect">
            <a:avLst/>
          </a:prstGeom>
          <a:noFill/>
          <a:ln>
            <a:noFill/>
          </a:ln>
        </p:spPr>
        <p:txBody>
          <a:bodyPr anchorCtr="0" anchor="t" bIns="0" lIns="0" spcFirstLastPara="1" rIns="0" wrap="square" tIns="0">
            <a:spAutoFit/>
          </a:bodyPr>
          <a:lstStyle/>
          <a:p>
            <a:pPr indent="-298450" lvl="0" marL="457200" rtl="0" algn="l">
              <a:lnSpc>
                <a:spcPct val="115000"/>
              </a:lnSpc>
              <a:spcBef>
                <a:spcPts val="1000"/>
              </a:spcBef>
              <a:spcAft>
                <a:spcPts val="0"/>
              </a:spcAft>
              <a:buClr>
                <a:schemeClr val="accent4"/>
              </a:buClr>
              <a:buSzPts val="1100"/>
              <a:buFont typeface="Lato"/>
              <a:buChar char="→"/>
            </a:pPr>
            <a:r>
              <a:rPr lang="en" sz="1100">
                <a:solidFill>
                  <a:schemeClr val="lt2"/>
                </a:solidFill>
                <a:latin typeface="Lato"/>
                <a:ea typeface="Lato"/>
                <a:cs typeface="Lato"/>
                <a:sym typeface="Lato"/>
              </a:rPr>
              <a:t>Your goal is to practice the iteration and debugging steps by diagnosing your gaps,  planning your fix in the debug log, and using new targeted prompts to fix them in Lovable.</a:t>
            </a:r>
            <a:endParaRPr sz="1100">
              <a:solidFill>
                <a:schemeClr val="lt2"/>
              </a:solidFill>
              <a:latin typeface="Lato"/>
              <a:ea typeface="Lato"/>
              <a:cs typeface="Lato"/>
              <a:sym typeface="Lato"/>
            </a:endParaRPr>
          </a:p>
          <a:p>
            <a:pPr indent="-298450" lvl="0" marL="457200" rtl="0" algn="l">
              <a:lnSpc>
                <a:spcPct val="115000"/>
              </a:lnSpc>
              <a:spcBef>
                <a:spcPts val="1000"/>
              </a:spcBef>
              <a:spcAft>
                <a:spcPts val="0"/>
              </a:spcAft>
              <a:buClr>
                <a:schemeClr val="lt2"/>
              </a:buClr>
              <a:buSzPts val="1100"/>
              <a:buFont typeface="Lato"/>
              <a:buChar char="→"/>
            </a:pPr>
            <a:r>
              <a:rPr lang="en" sz="1100">
                <a:solidFill>
                  <a:schemeClr val="lt2"/>
                </a:solidFill>
                <a:latin typeface="Lato"/>
                <a:ea typeface="Lato"/>
                <a:cs typeface="Lato"/>
                <a:sym typeface="Lato"/>
              </a:rPr>
              <a:t>When you’re done, </a:t>
            </a:r>
            <a:r>
              <a:rPr b="1" lang="en" sz="1100">
                <a:solidFill>
                  <a:schemeClr val="accent4"/>
                </a:solidFill>
                <a:latin typeface="Lato"/>
                <a:ea typeface="Lato"/>
                <a:cs typeface="Lato"/>
                <a:sym typeface="Lato"/>
              </a:rPr>
              <a:t>share screenshots of your prototype in Slack </a:t>
            </a:r>
            <a:r>
              <a:rPr lang="en" sz="1100">
                <a:solidFill>
                  <a:schemeClr val="lt2"/>
                </a:solidFill>
                <a:latin typeface="Lato"/>
                <a:ea typeface="Lato"/>
                <a:cs typeface="Lato"/>
                <a:sym typeface="Lato"/>
              </a:rPr>
              <a:t>so others can see how far you’ve come!</a:t>
            </a:r>
            <a:endParaRPr sz="1100">
              <a:solidFill>
                <a:schemeClr val="lt2"/>
              </a:solidFill>
              <a:latin typeface="Lato"/>
              <a:ea typeface="Lato"/>
              <a:cs typeface="Lato"/>
              <a:sym typeface="Lato"/>
            </a:endParaRPr>
          </a:p>
        </p:txBody>
      </p:sp>
      <p:sp>
        <p:nvSpPr>
          <p:cNvPr id="2801" name="Google Shape;2801;p536"/>
          <p:cNvSpPr/>
          <p:nvPr/>
        </p:nvSpPr>
        <p:spPr>
          <a:xfrm>
            <a:off x="4850800" y="765575"/>
            <a:ext cx="12180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LAB EXERCISE</a:t>
            </a:r>
            <a:endParaRPr sz="1100">
              <a:solidFill>
                <a:srgbClr val="FFFFFF"/>
              </a:solidFill>
              <a:latin typeface="Poppins SemiBold"/>
              <a:ea typeface="Poppins SemiBold"/>
              <a:cs typeface="Poppins SemiBold"/>
              <a:sym typeface="Poppins SemiBold"/>
            </a:endParaRPr>
          </a:p>
        </p:txBody>
      </p:sp>
      <p:grpSp>
        <p:nvGrpSpPr>
          <p:cNvPr id="2802" name="Google Shape;2802;p536"/>
          <p:cNvGrpSpPr/>
          <p:nvPr/>
        </p:nvGrpSpPr>
        <p:grpSpPr>
          <a:xfrm>
            <a:off x="7250711" y="758362"/>
            <a:ext cx="1157276" cy="307747"/>
            <a:chOff x="4859149" y="597592"/>
            <a:chExt cx="1157276" cy="276975"/>
          </a:xfrm>
        </p:grpSpPr>
        <p:sp>
          <p:nvSpPr>
            <p:cNvPr id="2803" name="Google Shape;2803;p536"/>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20 minutes </a:t>
              </a:r>
              <a:endParaRPr sz="1200">
                <a:solidFill>
                  <a:schemeClr val="lt1"/>
                </a:solidFill>
                <a:latin typeface="Lato"/>
                <a:ea typeface="Lato"/>
                <a:cs typeface="Lato"/>
                <a:sym typeface="Lato"/>
              </a:endParaRPr>
            </a:p>
          </p:txBody>
        </p:sp>
        <p:pic>
          <p:nvPicPr>
            <p:cNvPr id="2804" name="Google Shape;2804;p536"/>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2805" name="Google Shape;2805;p536"/>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rtl="0" algn="l">
              <a:spcBef>
                <a:spcPts val="0"/>
              </a:spcBef>
              <a:spcAft>
                <a:spcPts val="0"/>
              </a:spcAft>
              <a:buNone/>
            </a:pPr>
            <a:r>
              <a:rPr lang="en" sz="850">
                <a:solidFill>
                  <a:schemeClr val="lt2"/>
                </a:solidFill>
                <a:latin typeface="Poppins Medium"/>
                <a:ea typeface="Poppins Medium"/>
                <a:cs typeface="Poppins Medium"/>
                <a:sym typeface="Poppins Medium"/>
              </a:rPr>
              <a:t>✍️ Complete the hands-on lab using the guide </a:t>
            </a:r>
            <a:r>
              <a:rPr b="1" lang="en" sz="850" u="sng">
                <a:solidFill>
                  <a:schemeClr val="lt2"/>
                </a:solidFill>
                <a:latin typeface="Poppins"/>
                <a:ea typeface="Poppins"/>
                <a:cs typeface="Poppins"/>
                <a:sym typeface="Poppins"/>
                <a:hlinkClick r:id="rId4">
                  <a:extLst>
                    <a:ext uri="{A12FA001-AC4F-418D-AE19-62706E023703}">
                      <ahyp:hlinkClr val="tx"/>
                    </a:ext>
                  </a:extLst>
                </a:hlinkClick>
              </a:rPr>
              <a:t>here</a:t>
            </a:r>
            <a:endParaRPr b="1" sz="850">
              <a:solidFill>
                <a:schemeClr val="l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3" name="Shape 2363"/>
        <p:cNvGrpSpPr/>
        <p:nvPr/>
      </p:nvGrpSpPr>
      <p:grpSpPr>
        <a:xfrm>
          <a:off x="0" y="0"/>
          <a:ext cx="0" cy="0"/>
          <a:chOff x="0" y="0"/>
          <a:chExt cx="0" cy="0"/>
        </a:xfrm>
      </p:grpSpPr>
      <p:sp>
        <p:nvSpPr>
          <p:cNvPr id="2364" name="Google Shape;2364;p510"/>
          <p:cNvSpPr/>
          <p:nvPr/>
        </p:nvSpPr>
        <p:spPr>
          <a:xfrm>
            <a:off x="45725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Accelerate the Idea-to-Validation Cycle</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Shift from static specs to interactive prototypes that win alignment fast. Learn why AI prototyping is a critical PM skill reshaping the role, and experience firsthand how to turn ideas into prototypes in minutes.</a:t>
            </a:r>
            <a:endParaRPr sz="800">
              <a:solidFill>
                <a:schemeClr val="lt2"/>
              </a:solidFill>
              <a:latin typeface="Lato"/>
              <a:ea typeface="Lato"/>
              <a:cs typeface="Lato"/>
              <a:sym typeface="Lato"/>
            </a:endParaRPr>
          </a:p>
        </p:txBody>
      </p:sp>
      <p:sp>
        <p:nvSpPr>
          <p:cNvPr id="2365" name="Google Shape;2365;p510"/>
          <p:cNvSpPr/>
          <p:nvPr/>
        </p:nvSpPr>
        <p:spPr>
          <a:xfrm>
            <a:off x="55611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1</a:t>
            </a:r>
            <a:endParaRPr sz="900">
              <a:solidFill>
                <a:schemeClr val="lt1"/>
              </a:solidFill>
              <a:latin typeface="Poppins SemiBold"/>
              <a:ea typeface="Poppins SemiBold"/>
              <a:cs typeface="Poppins SemiBold"/>
              <a:sym typeface="Poppins SemiBold"/>
            </a:endParaRPr>
          </a:p>
        </p:txBody>
      </p:sp>
      <p:sp>
        <p:nvSpPr>
          <p:cNvPr id="2366" name="Google Shape;2366;p510"/>
          <p:cNvSpPr txBox="1"/>
          <p:nvPr>
            <p:ph idx="4294967295" type="title"/>
          </p:nvPr>
        </p:nvSpPr>
        <p:spPr>
          <a:xfrm>
            <a:off x="457199" y="458167"/>
            <a:ext cx="8229600" cy="295800"/>
          </a:xfrm>
          <a:prstGeom prst="rect">
            <a:avLst/>
          </a:prstGeom>
        </p:spPr>
        <p:txBody>
          <a:bodyPr anchorCtr="0" anchor="ctr" bIns="0" lIns="0" spcFirstLastPara="1" rIns="0" wrap="square" tIns="0">
            <a:normAutofit fontScale="90000"/>
          </a:bodyPr>
          <a:lstStyle/>
          <a:p>
            <a:pPr indent="0" lvl="0" marL="0" marR="0" rtl="0" algn="l">
              <a:lnSpc>
                <a:spcPct val="80000"/>
              </a:lnSpc>
              <a:spcBef>
                <a:spcPts val="0"/>
              </a:spcBef>
              <a:spcAft>
                <a:spcPts val="0"/>
              </a:spcAft>
              <a:buNone/>
            </a:pPr>
            <a:r>
              <a:rPr lang="en">
                <a:solidFill>
                  <a:schemeClr val="lt1"/>
                </a:solidFill>
              </a:rPr>
              <a:t>AI Prototyping Certification Syllabus</a:t>
            </a:r>
            <a:endParaRPr>
              <a:solidFill>
                <a:schemeClr val="lt1"/>
              </a:solidFill>
            </a:endParaRPr>
          </a:p>
        </p:txBody>
      </p:sp>
      <p:sp>
        <p:nvSpPr>
          <p:cNvPr id="2367" name="Google Shape;2367;p510"/>
          <p:cNvSpPr/>
          <p:nvPr/>
        </p:nvSpPr>
        <p:spPr>
          <a:xfrm>
            <a:off x="604740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Define the Modern Specs for Prototype Development</a:t>
            </a:r>
            <a:endParaRPr sz="1100">
              <a:solidFill>
                <a:schemeClr val="lt1"/>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new approach to requirements with the one-page prototype spec. Learn to transform your prototype into a clear, actionable document that drives team alignment and accelerates development.</a:t>
            </a:r>
            <a:endParaRPr sz="800">
              <a:solidFill>
                <a:schemeClr val="lt2"/>
              </a:solidFill>
              <a:latin typeface="Lato"/>
              <a:ea typeface="Lato"/>
              <a:cs typeface="Lato"/>
              <a:sym typeface="Lato"/>
            </a:endParaRPr>
          </a:p>
        </p:txBody>
      </p:sp>
      <p:sp>
        <p:nvSpPr>
          <p:cNvPr id="2368" name="Google Shape;2368;p510"/>
          <p:cNvSpPr/>
          <p:nvPr/>
        </p:nvSpPr>
        <p:spPr>
          <a:xfrm>
            <a:off x="614626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3</a:t>
            </a:r>
            <a:endParaRPr sz="900">
              <a:solidFill>
                <a:schemeClr val="lt1"/>
              </a:solidFill>
              <a:latin typeface="Poppins SemiBold"/>
              <a:ea typeface="Poppins SemiBold"/>
              <a:cs typeface="Poppins SemiBold"/>
              <a:sym typeface="Poppins SemiBold"/>
            </a:endParaRPr>
          </a:p>
        </p:txBody>
      </p:sp>
      <p:sp>
        <p:nvSpPr>
          <p:cNvPr id="2369" name="Google Shape;2369;p510"/>
          <p:cNvSpPr/>
          <p:nvPr/>
        </p:nvSpPr>
        <p:spPr>
          <a:xfrm>
            <a:off x="3252325"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Write Advanced Prompts for High-Fidelity Prototypes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prompting as a core execution skill for the modern PM. Move beyond simple commands to learn the advanced, structured techniques that generate functional, high-fidelity results.</a:t>
            </a:r>
            <a:endParaRPr sz="800">
              <a:solidFill>
                <a:schemeClr val="lt2"/>
              </a:solidFill>
              <a:latin typeface="Lato"/>
              <a:ea typeface="Lato"/>
              <a:cs typeface="Lato"/>
              <a:sym typeface="Lato"/>
            </a:endParaRPr>
          </a:p>
        </p:txBody>
      </p:sp>
      <p:sp>
        <p:nvSpPr>
          <p:cNvPr id="2370" name="Google Shape;2370;p510"/>
          <p:cNvSpPr/>
          <p:nvPr/>
        </p:nvSpPr>
        <p:spPr>
          <a:xfrm>
            <a:off x="3351190"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2</a:t>
            </a:r>
            <a:endParaRPr sz="900">
              <a:solidFill>
                <a:schemeClr val="lt1"/>
              </a:solidFill>
              <a:latin typeface="Poppins SemiBold"/>
              <a:ea typeface="Poppins SemiBold"/>
              <a:cs typeface="Poppins SemiBold"/>
              <a:sym typeface="Poppins SemiBold"/>
            </a:endParaRPr>
          </a:p>
        </p:txBody>
      </p:sp>
      <p:sp>
        <p:nvSpPr>
          <p:cNvPr id="2371" name="Google Shape;2371;p510"/>
          <p:cNvSpPr/>
          <p:nvPr/>
        </p:nvSpPr>
        <p:spPr>
          <a:xfrm>
            <a:off x="457250" y="3361472"/>
            <a:ext cx="2639400" cy="1896300"/>
          </a:xfrm>
          <a:prstGeom prst="roundRect">
            <a:avLst>
              <a:gd fmla="val 6684" name="adj"/>
            </a:avLst>
          </a:prstGeom>
          <a:solidFill>
            <a:srgbClr val="FFFFFF">
              <a:alpha val="20000"/>
            </a:srgbClr>
          </a:solidFill>
          <a:ln cap="flat" cmpd="sng" w="9525">
            <a:solidFill>
              <a:schemeClr val="lt1"/>
            </a:solidFill>
            <a:prstDash val="solid"/>
            <a:round/>
            <a:headEnd len="sm" w="sm" type="none"/>
            <a:tailEnd len="sm" w="sm" type="none"/>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Build, Iterate, and Debug Prototypes End-to-End</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Translate specs into working prototypes and test in real time. Use AI as a co-pilot to debug quickly, reduce risks, and ensure your builds are resilient, scalable, and ready to evolve.</a:t>
            </a:r>
            <a:endParaRPr sz="800">
              <a:solidFill>
                <a:schemeClr val="lt2"/>
              </a:solidFill>
              <a:latin typeface="Lato"/>
              <a:ea typeface="Lato"/>
              <a:cs typeface="Lato"/>
              <a:sym typeface="Lato"/>
            </a:endParaRPr>
          </a:p>
        </p:txBody>
      </p:sp>
      <p:sp>
        <p:nvSpPr>
          <p:cNvPr id="2372" name="Google Shape;2372;p510"/>
          <p:cNvSpPr/>
          <p:nvPr/>
        </p:nvSpPr>
        <p:spPr>
          <a:xfrm>
            <a:off x="55611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4</a:t>
            </a:r>
            <a:endParaRPr sz="900">
              <a:solidFill>
                <a:schemeClr val="lt1"/>
              </a:solidFill>
              <a:latin typeface="Poppins SemiBold"/>
              <a:ea typeface="Poppins SemiBold"/>
              <a:cs typeface="Poppins SemiBold"/>
              <a:sym typeface="Poppins SemiBold"/>
            </a:endParaRPr>
          </a:p>
        </p:txBody>
      </p:sp>
      <p:sp>
        <p:nvSpPr>
          <p:cNvPr id="2373" name="Google Shape;2373;p510"/>
          <p:cNvSpPr/>
          <p:nvPr/>
        </p:nvSpPr>
        <p:spPr>
          <a:xfrm>
            <a:off x="604740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Deploy and Scale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Into Production</a:t>
            </a:r>
            <a:endParaRPr sz="800">
              <a:solidFill>
                <a:schemeClr val="lt2"/>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fastest path from a working prototype to production. Learn to manage the final deployment and handoff, leveraging rapid iteration to save significant engineering time and cost.</a:t>
            </a:r>
            <a:endParaRPr sz="800">
              <a:solidFill>
                <a:schemeClr val="lt2"/>
              </a:solidFill>
              <a:latin typeface="Lato"/>
              <a:ea typeface="Lato"/>
              <a:cs typeface="Lato"/>
              <a:sym typeface="Lato"/>
            </a:endParaRPr>
          </a:p>
        </p:txBody>
      </p:sp>
      <p:sp>
        <p:nvSpPr>
          <p:cNvPr id="2374" name="Google Shape;2374;p510"/>
          <p:cNvSpPr/>
          <p:nvPr/>
        </p:nvSpPr>
        <p:spPr>
          <a:xfrm>
            <a:off x="614626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6</a:t>
            </a:r>
            <a:endParaRPr sz="900">
              <a:solidFill>
                <a:schemeClr val="lt1"/>
              </a:solidFill>
              <a:latin typeface="Poppins SemiBold"/>
              <a:ea typeface="Poppins SemiBold"/>
              <a:cs typeface="Poppins SemiBold"/>
              <a:sym typeface="Poppins SemiBold"/>
            </a:endParaRPr>
          </a:p>
        </p:txBody>
      </p:sp>
      <p:sp>
        <p:nvSpPr>
          <p:cNvPr id="2375" name="Google Shape;2375;p510"/>
          <p:cNvSpPr/>
          <p:nvPr/>
        </p:nvSpPr>
        <p:spPr>
          <a:xfrm>
            <a:off x="3252325"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Power Advanced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With API Integrations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Take your prototype to the next level by incorporating advanced, secure integrations. Learn the workflow design for connecting to live APIs while ensuring compliance, scalability, and stability.</a:t>
            </a:r>
            <a:endParaRPr sz="800">
              <a:solidFill>
                <a:schemeClr val="lt2"/>
              </a:solidFill>
              <a:latin typeface="Lato"/>
              <a:ea typeface="Lato"/>
              <a:cs typeface="Lato"/>
              <a:sym typeface="Lato"/>
            </a:endParaRPr>
          </a:p>
        </p:txBody>
      </p:sp>
      <p:sp>
        <p:nvSpPr>
          <p:cNvPr id="2376" name="Google Shape;2376;p510"/>
          <p:cNvSpPr/>
          <p:nvPr/>
        </p:nvSpPr>
        <p:spPr>
          <a:xfrm>
            <a:off x="3351190"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5</a:t>
            </a:r>
            <a:endParaRPr sz="900">
              <a:solidFill>
                <a:schemeClr val="lt1"/>
              </a:solidFill>
              <a:latin typeface="Poppins SemiBold"/>
              <a:ea typeface="Poppins SemiBold"/>
              <a:cs typeface="Poppins SemiBold"/>
              <a:sym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537"/>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questions</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100"/>
              <a:t>What was your group's most successful 'fix'? Briefly share the bug you identified in Lab 1 and the 'fix-it' prompt you used in Lab 2 to solve it.</a:t>
            </a:r>
            <a:endParaRPr sz="1100"/>
          </a:p>
          <a:p>
            <a:pPr indent="-298450" lvl="0" marL="469900" rtl="0" algn="l">
              <a:spcBef>
                <a:spcPts val="1000"/>
              </a:spcBef>
              <a:spcAft>
                <a:spcPts val="0"/>
              </a:spcAft>
              <a:buSzPts val="1100"/>
              <a:buFont typeface="Poppins SemiBold"/>
              <a:buAutoNum type="arabicPeriod"/>
            </a:pPr>
            <a:r>
              <a:rPr lang="en" sz="1100"/>
              <a:t>How many of the bugs your group fixed were 'Specification Errors' vs. 'Generation Errors'</a:t>
            </a:r>
            <a:endParaRPr sz="1100"/>
          </a:p>
          <a:p>
            <a:pPr indent="-298450" lvl="0" marL="469900" rtl="0" algn="l">
              <a:spcBef>
                <a:spcPts val="1000"/>
              </a:spcBef>
              <a:spcAft>
                <a:spcPts val="1000"/>
              </a:spcAft>
              <a:buSzPts val="1100"/>
              <a:buFont typeface="Poppins SemiBold"/>
              <a:buAutoNum type="arabicPeriod"/>
            </a:pPr>
            <a:r>
              <a:rPr lang="en" sz="1100"/>
              <a:t>What does this tell you about the importance of the prototyping requirements spec stage?</a:t>
            </a:r>
            <a:br>
              <a:rPr lang="en" sz="1100"/>
            </a:br>
            <a:endParaRPr sz="1100"/>
          </a:p>
        </p:txBody>
      </p:sp>
      <p:sp>
        <p:nvSpPr>
          <p:cNvPr id="2811" name="Google Shape;2811;p537"/>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2812" name="Google Shape;2812;p537"/>
          <p:cNvSpPr txBox="1"/>
          <p:nvPr/>
        </p:nvSpPr>
        <p:spPr>
          <a:xfrm>
            <a:off x="457200" y="926546"/>
            <a:ext cx="3661500" cy="7881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Link and Debug Debrief</a:t>
            </a:r>
            <a:endParaRPr sz="3200">
              <a:solidFill>
                <a:srgbClr val="07182C"/>
              </a:solidFill>
              <a:latin typeface="Poppins Medium"/>
              <a:ea typeface="Poppins Medium"/>
              <a:cs typeface="Poppins Medium"/>
              <a:sym typeface="Poppins Medium"/>
            </a:endParaRPr>
          </a:p>
        </p:txBody>
      </p:sp>
      <p:grpSp>
        <p:nvGrpSpPr>
          <p:cNvPr id="2813" name="Google Shape;2813;p537"/>
          <p:cNvGrpSpPr/>
          <p:nvPr/>
        </p:nvGrpSpPr>
        <p:grpSpPr>
          <a:xfrm>
            <a:off x="7250711" y="758362"/>
            <a:ext cx="1157276" cy="307747"/>
            <a:chOff x="4859149" y="597592"/>
            <a:chExt cx="1157276" cy="276975"/>
          </a:xfrm>
        </p:grpSpPr>
        <p:sp>
          <p:nvSpPr>
            <p:cNvPr id="2814" name="Google Shape;2814;p537"/>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10 minutes </a:t>
              </a:r>
              <a:endParaRPr sz="1200">
                <a:solidFill>
                  <a:schemeClr val="accent1"/>
                </a:solidFill>
                <a:latin typeface="Lato"/>
                <a:ea typeface="Lato"/>
                <a:cs typeface="Lato"/>
                <a:sym typeface="Lato"/>
              </a:endParaRPr>
            </a:p>
          </p:txBody>
        </p:sp>
        <p:pic>
          <p:nvPicPr>
            <p:cNvPr id="2815" name="Google Shape;2815;p537"/>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2816" name="Google Shape;2816;p537"/>
          <p:cNvSpPr txBox="1"/>
          <p:nvPr/>
        </p:nvSpPr>
        <p:spPr>
          <a:xfrm>
            <a:off x="457200" y="2318775"/>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 the chat or unmute and share!</a:t>
            </a:r>
            <a:endParaRPr>
              <a:solidFill>
                <a:srgbClr val="737373"/>
              </a:solidFill>
              <a:latin typeface="Poppins SemiBold"/>
              <a:ea typeface="Poppins SemiBold"/>
              <a:cs typeface="Poppins SemiBold"/>
              <a:sym typeface="Poppins SemiBold"/>
            </a:endParaRPr>
          </a:p>
        </p:txBody>
      </p:sp>
      <p:sp>
        <p:nvSpPr>
          <p:cNvPr id="2817" name="Google Shape;2817;p537"/>
          <p:cNvSpPr txBox="1"/>
          <p:nvPr/>
        </p:nvSpPr>
        <p:spPr>
          <a:xfrm>
            <a:off x="457200" y="3004575"/>
            <a:ext cx="3251100" cy="8220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Let's share some great insights. Briefly share the 'before' (the bug) and the 'after' (the fix) screenshots in the Slack channel so we can see your solutions. </a:t>
            </a:r>
            <a:endParaRPr sz="1200">
              <a:solidFill>
                <a:srgbClr val="737373"/>
              </a:solidFill>
              <a:latin typeface="Lato"/>
              <a:ea typeface="Lato"/>
              <a:cs typeface="Lato"/>
              <a:sym typeface="Lato"/>
            </a:endParaRPr>
          </a:p>
        </p:txBody>
      </p:sp>
      <p:sp>
        <p:nvSpPr>
          <p:cNvPr id="2818" name="Google Shape;2818;p537"/>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pic>
        <p:nvPicPr>
          <p:cNvPr id="2823" name="Google Shape;2823;p538" title="d32fc70dcbfd51865c31157e502ae21e.jpg"/>
          <p:cNvPicPr preferRelativeResize="0"/>
          <p:nvPr/>
        </p:nvPicPr>
        <p:blipFill rotWithShape="1">
          <a:blip r:embed="rId3">
            <a:alphaModFix amt="11000"/>
          </a:blip>
          <a:srcRect b="0" l="0" r="0" t="6235"/>
          <a:stretch/>
        </p:blipFill>
        <p:spPr>
          <a:xfrm rot="10800000">
            <a:off x="0" y="0"/>
            <a:ext cx="9146300" cy="5726475"/>
          </a:xfrm>
          <a:prstGeom prst="rect">
            <a:avLst/>
          </a:prstGeom>
          <a:noFill/>
          <a:ln>
            <a:noFill/>
          </a:ln>
        </p:spPr>
      </p:pic>
      <p:sp>
        <p:nvSpPr>
          <p:cNvPr id="2824" name="Google Shape;2824;p538"/>
          <p:cNvSpPr/>
          <p:nvPr/>
        </p:nvSpPr>
        <p:spPr>
          <a:xfrm>
            <a:off x="4531800" y="4280600"/>
            <a:ext cx="80400" cy="15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5" name="Google Shape;2825;p538"/>
          <p:cNvSpPr/>
          <p:nvPr/>
        </p:nvSpPr>
        <p:spPr>
          <a:xfrm>
            <a:off x="677075" y="2524400"/>
            <a:ext cx="7872600" cy="2183400"/>
          </a:xfrm>
          <a:prstGeom prst="roundRect">
            <a:avLst>
              <a:gd fmla="val 16667" name="adj"/>
            </a:avLst>
          </a:prstGeom>
          <a:solidFill>
            <a:schemeClr val="lt1"/>
          </a:solidFill>
          <a:ln cap="flat" cmpd="sng" w="2857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6" name="Google Shape;2826;p538"/>
          <p:cNvSpPr txBox="1"/>
          <p:nvPr>
            <p:ph idx="1" type="subTitle"/>
          </p:nvPr>
        </p:nvSpPr>
        <p:spPr>
          <a:xfrm>
            <a:off x="3048748" y="1970850"/>
            <a:ext cx="3072000" cy="4926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latin typeface="Poppins Medium"/>
                <a:ea typeface="Poppins Medium"/>
                <a:cs typeface="Poppins Medium"/>
                <a:sym typeface="Poppins Medium"/>
              </a:rPr>
              <a:t>Tool Reminder</a:t>
            </a:r>
            <a:endParaRPr sz="3200">
              <a:latin typeface="Poppins Medium"/>
              <a:ea typeface="Poppins Medium"/>
              <a:cs typeface="Poppins Medium"/>
              <a:sym typeface="Poppins Medium"/>
            </a:endParaRPr>
          </a:p>
        </p:txBody>
      </p:sp>
      <p:sp>
        <p:nvSpPr>
          <p:cNvPr id="2827" name="Google Shape;2827;p538"/>
          <p:cNvSpPr txBox="1"/>
          <p:nvPr>
            <p:ph type="title"/>
          </p:nvPr>
        </p:nvSpPr>
        <p:spPr>
          <a:xfrm>
            <a:off x="920400" y="2754203"/>
            <a:ext cx="7303200" cy="1723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1400">
                <a:solidFill>
                  <a:schemeClr val="accent2"/>
                </a:solidFill>
                <a:latin typeface="Lato"/>
                <a:ea typeface="Lato"/>
                <a:cs typeface="Lato"/>
                <a:sym typeface="Lato"/>
              </a:rPr>
              <a:t>For our Module 5 lab, </a:t>
            </a:r>
            <a:r>
              <a:rPr b="1" lang="en" sz="1400" u="sng">
                <a:solidFill>
                  <a:schemeClr val="accent2"/>
                </a:solidFill>
                <a:latin typeface="Lato"/>
                <a:ea typeface="Lato"/>
                <a:cs typeface="Lato"/>
                <a:sym typeface="Lato"/>
              </a:rPr>
              <a:t>one member of your group will need to have OpenAI billing credits.</a:t>
            </a:r>
            <a:endParaRPr b="1" sz="1400" u="sng">
              <a:solidFill>
                <a:schemeClr val="accent2"/>
              </a:solidFill>
              <a:latin typeface="Lato"/>
              <a:ea typeface="Lato"/>
              <a:cs typeface="Lato"/>
              <a:sym typeface="Lato"/>
            </a:endParaRPr>
          </a:p>
          <a:p>
            <a:pPr indent="0" lvl="0" marL="0" rtl="0" algn="ctr">
              <a:spcBef>
                <a:spcPts val="0"/>
              </a:spcBef>
              <a:spcAft>
                <a:spcPts val="0"/>
              </a:spcAft>
              <a:buNone/>
            </a:pPr>
            <a:r>
              <a:t/>
            </a:r>
            <a:endParaRPr b="1" sz="1400" u="sng">
              <a:solidFill>
                <a:schemeClr val="accent2"/>
              </a:solidFill>
              <a:latin typeface="Lato"/>
              <a:ea typeface="Lato"/>
              <a:cs typeface="Lato"/>
              <a:sym typeface="Lato"/>
            </a:endParaRPr>
          </a:p>
          <a:p>
            <a:pPr indent="0" lvl="0" marL="0" rtl="0" algn="ctr">
              <a:spcBef>
                <a:spcPts val="0"/>
              </a:spcBef>
              <a:spcAft>
                <a:spcPts val="0"/>
              </a:spcAft>
              <a:buNone/>
            </a:pPr>
            <a:r>
              <a:rPr lang="en" sz="1400">
                <a:solidFill>
                  <a:schemeClr val="accent2"/>
                </a:solidFill>
                <a:latin typeface="Lato"/>
                <a:ea typeface="Lato"/>
                <a:cs typeface="Lato"/>
                <a:sym typeface="Lato"/>
              </a:rPr>
              <a:t>Billing credits are required for API connections and to make API calls. If you do not have credits, you </a:t>
            </a:r>
            <a:r>
              <a:rPr lang="en" sz="1400">
                <a:solidFill>
                  <a:schemeClr val="accent2"/>
                </a:solidFill>
                <a:latin typeface="Lato"/>
                <a:ea typeface="Lato"/>
                <a:cs typeface="Lato"/>
                <a:sym typeface="Lato"/>
              </a:rPr>
              <a:t>cannot</a:t>
            </a:r>
            <a:r>
              <a:rPr lang="en" sz="1400">
                <a:solidFill>
                  <a:schemeClr val="accent2"/>
                </a:solidFill>
                <a:latin typeface="Lato"/>
                <a:ea typeface="Lato"/>
                <a:cs typeface="Lato"/>
                <a:sym typeface="Lato"/>
              </a:rPr>
              <a:t> complete the API integration exercise for your prototype. The account must have </a:t>
            </a:r>
            <a:r>
              <a:rPr b="1" lang="en" sz="1400">
                <a:solidFill>
                  <a:schemeClr val="accent2"/>
                </a:solidFill>
                <a:latin typeface="Lato"/>
                <a:ea typeface="Lato"/>
                <a:cs typeface="Lato"/>
                <a:sym typeface="Lato"/>
              </a:rPr>
              <a:t>$5.00 </a:t>
            </a:r>
            <a:r>
              <a:rPr b="1" lang="en" sz="1400">
                <a:solidFill>
                  <a:schemeClr val="accent2"/>
                </a:solidFill>
                <a:latin typeface="Lato"/>
                <a:ea typeface="Lato"/>
                <a:cs typeface="Lato"/>
                <a:sym typeface="Lato"/>
              </a:rPr>
              <a:t>minimum</a:t>
            </a:r>
            <a:r>
              <a:rPr b="1" lang="en" sz="1400">
                <a:solidFill>
                  <a:schemeClr val="accent2"/>
                </a:solidFill>
                <a:latin typeface="Lato"/>
                <a:ea typeface="Lato"/>
                <a:cs typeface="Lato"/>
                <a:sym typeface="Lato"/>
              </a:rPr>
              <a:t> credit to work</a:t>
            </a:r>
            <a:r>
              <a:rPr lang="en" sz="1400">
                <a:solidFill>
                  <a:schemeClr val="accent2"/>
                </a:solidFill>
                <a:latin typeface="Lato"/>
                <a:ea typeface="Lato"/>
                <a:cs typeface="Lato"/>
                <a:sym typeface="Lato"/>
              </a:rPr>
              <a:t>. Head to </a:t>
            </a:r>
            <a:r>
              <a:rPr lang="en" sz="1400" u="sng">
                <a:solidFill>
                  <a:schemeClr val="hlink"/>
                </a:solidFill>
                <a:latin typeface="Lato"/>
                <a:ea typeface="Lato"/>
                <a:cs typeface="Lato"/>
                <a:sym typeface="Lato"/>
                <a:hlinkClick r:id="rId4"/>
              </a:rPr>
              <a:t>OpenAI Billing</a:t>
            </a:r>
            <a:r>
              <a:rPr lang="en" sz="1400">
                <a:solidFill>
                  <a:schemeClr val="accent2"/>
                </a:solidFill>
                <a:latin typeface="Lato"/>
                <a:ea typeface="Lato"/>
                <a:cs typeface="Lato"/>
                <a:sym typeface="Lato"/>
              </a:rPr>
              <a:t> and review your details.</a:t>
            </a:r>
            <a:endParaRPr sz="1400">
              <a:solidFill>
                <a:schemeClr val="accent2"/>
              </a:solidFill>
              <a:latin typeface="Lato"/>
              <a:ea typeface="Lato"/>
              <a:cs typeface="Lato"/>
              <a:sym typeface="Lato"/>
            </a:endParaRPr>
          </a:p>
          <a:p>
            <a:pPr indent="0" lvl="0" marL="0" rtl="0" algn="ctr">
              <a:spcBef>
                <a:spcPts val="0"/>
              </a:spcBef>
              <a:spcAft>
                <a:spcPts val="0"/>
              </a:spcAft>
              <a:buNone/>
            </a:pPr>
            <a:r>
              <a:t/>
            </a:r>
            <a:endParaRPr sz="1400">
              <a:solidFill>
                <a:schemeClr val="accent2"/>
              </a:solidFill>
              <a:latin typeface="Lato"/>
              <a:ea typeface="Lato"/>
              <a:cs typeface="Lato"/>
              <a:sym typeface="Lato"/>
            </a:endParaRPr>
          </a:p>
          <a:p>
            <a:pPr indent="0" lvl="0" marL="0" rtl="0" algn="ctr">
              <a:spcBef>
                <a:spcPts val="0"/>
              </a:spcBef>
              <a:spcAft>
                <a:spcPts val="0"/>
              </a:spcAft>
              <a:buNone/>
            </a:pPr>
            <a:r>
              <a:rPr lang="en" sz="1400">
                <a:solidFill>
                  <a:schemeClr val="accent2"/>
                </a:solidFill>
                <a:latin typeface="Lato"/>
                <a:ea typeface="Lato"/>
                <a:cs typeface="Lato"/>
                <a:sym typeface="Lato"/>
              </a:rPr>
              <a:t>If your group does </a:t>
            </a:r>
            <a:r>
              <a:rPr b="1" lang="en" sz="1400">
                <a:solidFill>
                  <a:schemeClr val="accent2"/>
                </a:solidFill>
                <a:latin typeface="Lato"/>
                <a:ea typeface="Lato"/>
                <a:cs typeface="Lato"/>
                <a:sym typeface="Lato"/>
              </a:rPr>
              <a:t>not </a:t>
            </a:r>
            <a:r>
              <a:rPr lang="en" sz="1400">
                <a:solidFill>
                  <a:schemeClr val="accent2"/>
                </a:solidFill>
                <a:latin typeface="Lato"/>
                <a:ea typeface="Lato"/>
                <a:cs typeface="Lato"/>
                <a:sym typeface="Lato"/>
              </a:rPr>
              <a:t>have one member with a Lovable Pro account, one member will also need to sign up for a free </a:t>
            </a:r>
            <a:r>
              <a:rPr lang="en" sz="1400" u="sng">
                <a:solidFill>
                  <a:schemeClr val="hlink"/>
                </a:solidFill>
                <a:latin typeface="Lato"/>
                <a:ea typeface="Lato"/>
                <a:cs typeface="Lato"/>
                <a:sym typeface="Lato"/>
                <a:hlinkClick r:id="rId5"/>
              </a:rPr>
              <a:t>Supabase</a:t>
            </a:r>
            <a:r>
              <a:rPr lang="en" sz="1400">
                <a:solidFill>
                  <a:schemeClr val="accent2"/>
                </a:solidFill>
                <a:latin typeface="Lato"/>
                <a:ea typeface="Lato"/>
                <a:cs typeface="Lato"/>
                <a:sym typeface="Lato"/>
              </a:rPr>
              <a:t> account for the manual integration to work. </a:t>
            </a:r>
            <a:endParaRPr sz="1400">
              <a:solidFill>
                <a:schemeClr val="accent2"/>
              </a:solidFill>
              <a:latin typeface="Lato"/>
              <a:ea typeface="Lato"/>
              <a:cs typeface="Lato"/>
              <a:sym typeface="Lato"/>
            </a:endParaRPr>
          </a:p>
          <a:p>
            <a:pPr indent="0" lvl="0" marL="0" rtl="0" algn="ctr">
              <a:spcBef>
                <a:spcPts val="0"/>
              </a:spcBef>
              <a:spcAft>
                <a:spcPts val="0"/>
              </a:spcAft>
              <a:buNone/>
            </a:pPr>
            <a:r>
              <a:rPr lang="en" sz="1400">
                <a:solidFill>
                  <a:schemeClr val="accent2"/>
                </a:solidFill>
                <a:latin typeface="Poppins SemiBold"/>
                <a:ea typeface="Poppins SemiBold"/>
                <a:cs typeface="Poppins SemiBold"/>
                <a:sym typeface="Poppins SemiBold"/>
              </a:rPr>
              <a:t> </a:t>
            </a:r>
            <a:br>
              <a:rPr lang="en" sz="1400">
                <a:solidFill>
                  <a:schemeClr val="accent2"/>
                </a:solidFill>
                <a:latin typeface="Poppins SemiBold"/>
                <a:ea typeface="Poppins SemiBold"/>
                <a:cs typeface="Poppins SemiBold"/>
                <a:sym typeface="Poppins SemiBold"/>
              </a:rPr>
            </a:br>
            <a:r>
              <a:rPr lang="en" sz="1400">
                <a:solidFill>
                  <a:schemeClr val="accent2"/>
                </a:solidFill>
                <a:latin typeface="Poppins SemiBold"/>
                <a:ea typeface="Poppins SemiBold"/>
                <a:cs typeface="Poppins SemiBold"/>
                <a:sym typeface="Poppins SemiBold"/>
              </a:rPr>
              <a:t>Please ensure both steps have been completed before Module 5 class begins.</a:t>
            </a:r>
            <a:r>
              <a:rPr lang="en" sz="1400">
                <a:solidFill>
                  <a:schemeClr val="accent2"/>
                </a:solidFill>
                <a:latin typeface="Poppins SemiBold"/>
                <a:ea typeface="Poppins SemiBold"/>
                <a:cs typeface="Poppins SemiBold"/>
                <a:sym typeface="Poppins SemiBold"/>
              </a:rPr>
              <a:t> </a:t>
            </a:r>
            <a:endParaRPr sz="1400">
              <a:solidFill>
                <a:schemeClr val="accent2"/>
              </a:solidFill>
              <a:latin typeface="Poppins SemiBold"/>
              <a:ea typeface="Poppins SemiBold"/>
              <a:cs typeface="Poppins SemiBold"/>
              <a:sym typeface="Poppins SemiBold"/>
            </a:endParaRPr>
          </a:p>
        </p:txBody>
      </p:sp>
      <p:sp>
        <p:nvSpPr>
          <p:cNvPr id="2828" name="Google Shape;2828;p538"/>
          <p:cNvSpPr/>
          <p:nvPr/>
        </p:nvSpPr>
        <p:spPr>
          <a:xfrm>
            <a:off x="4531800" y="0"/>
            <a:ext cx="80400" cy="15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29" name="Google Shape;2829;p538"/>
          <p:cNvGrpSpPr/>
          <p:nvPr/>
        </p:nvGrpSpPr>
        <p:grpSpPr>
          <a:xfrm>
            <a:off x="4231050" y="1215800"/>
            <a:ext cx="681900" cy="681900"/>
            <a:chOff x="5448575" y="2690975"/>
            <a:chExt cx="681900" cy="681900"/>
          </a:xfrm>
        </p:grpSpPr>
        <p:sp>
          <p:nvSpPr>
            <p:cNvPr id="2830" name="Google Shape;2830;p538"/>
            <p:cNvSpPr/>
            <p:nvPr/>
          </p:nvSpPr>
          <p:spPr>
            <a:xfrm>
              <a:off x="5448575" y="2690975"/>
              <a:ext cx="681900" cy="6819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31" name="Google Shape;2831;p538" title="original-d2e4cb56fd342a496570e6dca44ded68.gif"/>
            <p:cNvPicPr preferRelativeResize="0"/>
            <p:nvPr/>
          </p:nvPicPr>
          <p:blipFill rotWithShape="1">
            <a:blip r:embed="rId6">
              <a:alphaModFix/>
            </a:blip>
            <a:srcRect b="1530" l="13415" r="14460" t="-1530"/>
            <a:stretch/>
          </p:blipFill>
          <p:spPr>
            <a:xfrm>
              <a:off x="5548250" y="2777225"/>
              <a:ext cx="482700" cy="509400"/>
            </a:xfrm>
            <a:prstGeom prst="roundRect">
              <a:avLst>
                <a:gd fmla="val 16667" name="adj"/>
              </a:avLst>
            </a:prstGeom>
            <a:noFill/>
            <a:ln>
              <a:noFill/>
            </a:ln>
          </p:spPr>
        </p:pic>
        <p:sp>
          <p:nvSpPr>
            <p:cNvPr id="2832" name="Google Shape;2832;p538"/>
            <p:cNvSpPr/>
            <p:nvPr/>
          </p:nvSpPr>
          <p:spPr>
            <a:xfrm>
              <a:off x="5595800" y="2816525"/>
              <a:ext cx="387600" cy="430800"/>
            </a:xfrm>
            <a:prstGeom prst="donut">
              <a:avLst>
                <a:gd fmla="val 6225" name="adj"/>
              </a:avLst>
            </a:prstGeom>
            <a:gradFill>
              <a:gsLst>
                <a:gs pos="0">
                  <a:srgbClr val="7AAAF9"/>
                </a:gs>
                <a:gs pos="40000">
                  <a:srgbClr val="4785EB"/>
                </a:gs>
                <a:gs pos="70000">
                  <a:srgbClr val="2D63CE"/>
                </a:gs>
                <a:gs pos="100000">
                  <a:srgbClr val="1A2B6B"/>
                </a:gs>
              </a:gsLst>
              <a:lin ang="5400012" scaled="0"/>
            </a:gradFill>
            <a:ln>
              <a:noFill/>
            </a:ln>
          </p:spPr>
          <p:txBody>
            <a:bodyPr anchorCtr="0" anchor="ctr" bIns="79025" lIns="79025" spcFirstLastPara="1" rIns="79025" wrap="square" tIns="79025">
              <a:noAutofit/>
            </a:bodyPr>
            <a:lstStyle/>
            <a:p>
              <a:pPr indent="0" lvl="0" marL="0" rtl="0" algn="ctr">
                <a:spcBef>
                  <a:spcPts val="0"/>
                </a:spcBef>
                <a:spcAft>
                  <a:spcPts val="0"/>
                </a:spcAft>
                <a:buNone/>
              </a:pPr>
              <a:r>
                <a:t/>
              </a:r>
              <a:endParaRPr sz="1210">
                <a:latin typeface="Lato"/>
                <a:ea typeface="Lato"/>
                <a:cs typeface="Lato"/>
                <a:sym typeface="La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36" name="Shape 2836"/>
        <p:cNvGrpSpPr/>
        <p:nvPr/>
      </p:nvGrpSpPr>
      <p:grpSpPr>
        <a:xfrm>
          <a:off x="0" y="0"/>
          <a:ext cx="0" cy="0"/>
          <a:chOff x="0" y="0"/>
          <a:chExt cx="0" cy="0"/>
        </a:xfrm>
      </p:grpSpPr>
      <p:sp>
        <p:nvSpPr>
          <p:cNvPr id="2837" name="Google Shape;2837;p539"/>
          <p:cNvSpPr txBox="1"/>
          <p:nvPr>
            <p:ph idx="4" type="body"/>
          </p:nvPr>
        </p:nvSpPr>
        <p:spPr>
          <a:xfrm>
            <a:off x="22500" y="2648081"/>
            <a:ext cx="4560600" cy="3283800"/>
          </a:xfrm>
          <a:prstGeom prst="rect">
            <a:avLst/>
          </a:prstGeom>
        </p:spPr>
        <p:txBody>
          <a:bodyPr anchorCtr="0" anchor="t" bIns="365750" lIns="365750" spcFirstLastPara="1" rIns="365750" wrap="square" tIns="365750">
            <a:spAutoFit/>
          </a:bodyPr>
          <a:lstStyle/>
          <a:p>
            <a:pPr indent="-200660" lvl="0" marL="228600" rtl="0" algn="l">
              <a:spcBef>
                <a:spcPts val="0"/>
              </a:spcBef>
              <a:spcAft>
                <a:spcPts val="0"/>
              </a:spcAft>
              <a:buClr>
                <a:schemeClr val="accent4"/>
              </a:buClr>
              <a:buSzPts val="1000"/>
              <a:buChar char="■"/>
            </a:pPr>
            <a:r>
              <a:rPr b="1" lang="en" sz="1200"/>
              <a:t>The 5-step build process (Break Down, Unpack, Iterate, Link, Debug) provides a structured system to move from spec to prototype. </a:t>
            </a:r>
            <a:r>
              <a:rPr lang="en" sz="1200"/>
              <a:t>This playbook helps PMs manage the AI prototyping cycle by breaking down complexity and ensuring prototypes are well-constructed.</a:t>
            </a:r>
            <a:endParaRPr sz="1200"/>
          </a:p>
          <a:p>
            <a:pPr indent="-213359" lvl="0" marL="228600" rtl="0" algn="l">
              <a:spcBef>
                <a:spcPts val="800"/>
              </a:spcBef>
              <a:spcAft>
                <a:spcPts val="0"/>
              </a:spcAft>
              <a:buClr>
                <a:schemeClr val="accent4"/>
              </a:buClr>
              <a:buSzPts val="1200"/>
              <a:buChar char="■"/>
            </a:pPr>
            <a:r>
              <a:rPr b="1" lang="en" sz="1200"/>
              <a:t>Debugging is about de-risking and refining requirements, not just fixing bugs. </a:t>
            </a:r>
            <a:r>
              <a:rPr lang="en" sz="1200"/>
              <a:t>By diagnosing gaps, PMs ensure their prototypes are thoughtful and their requirements are clear.</a:t>
            </a:r>
            <a:endParaRPr/>
          </a:p>
          <a:p>
            <a:pPr indent="-137160" lvl="0" marL="228600" rtl="0" algn="l">
              <a:spcBef>
                <a:spcPts val="800"/>
              </a:spcBef>
              <a:spcAft>
                <a:spcPts val="800"/>
              </a:spcAft>
              <a:buNone/>
            </a:pPr>
            <a:r>
              <a:t/>
            </a:r>
            <a:endParaRPr/>
          </a:p>
        </p:txBody>
      </p:sp>
      <p:cxnSp>
        <p:nvCxnSpPr>
          <p:cNvPr id="2838" name="Google Shape;2838;p539"/>
          <p:cNvCxnSpPr/>
          <p:nvPr/>
        </p:nvCxnSpPr>
        <p:spPr>
          <a:xfrm>
            <a:off x="-9" y="2648089"/>
            <a:ext cx="9166500" cy="0"/>
          </a:xfrm>
          <a:prstGeom prst="straightConnector1">
            <a:avLst/>
          </a:prstGeom>
          <a:noFill/>
          <a:ln cap="flat" cmpd="sng" w="9525">
            <a:solidFill>
              <a:schemeClr val="lt1"/>
            </a:solidFill>
            <a:prstDash val="solid"/>
            <a:round/>
            <a:headEnd len="med" w="med" type="none"/>
            <a:tailEnd len="med" w="med" type="none"/>
          </a:ln>
        </p:spPr>
      </p:cxnSp>
      <p:cxnSp>
        <p:nvCxnSpPr>
          <p:cNvPr id="2839" name="Google Shape;2839;p539"/>
          <p:cNvCxnSpPr/>
          <p:nvPr/>
        </p:nvCxnSpPr>
        <p:spPr>
          <a:xfrm>
            <a:off x="4583250" y="2664731"/>
            <a:ext cx="0" cy="4171800"/>
          </a:xfrm>
          <a:prstGeom prst="straightConnector1">
            <a:avLst/>
          </a:prstGeom>
          <a:noFill/>
          <a:ln cap="flat" cmpd="sng" w="9525">
            <a:solidFill>
              <a:schemeClr val="lt1"/>
            </a:solidFill>
            <a:prstDash val="solid"/>
            <a:round/>
            <a:headEnd len="med" w="med" type="none"/>
            <a:tailEnd len="med" w="med" type="none"/>
          </a:ln>
        </p:spPr>
      </p:cxnSp>
      <p:sp>
        <p:nvSpPr>
          <p:cNvPr id="2840" name="Google Shape;2840;p539"/>
          <p:cNvSpPr txBox="1"/>
          <p:nvPr/>
        </p:nvSpPr>
        <p:spPr>
          <a:xfrm>
            <a:off x="457200" y="4572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chemeClr val="accent4"/>
                </a:solidFill>
                <a:latin typeface="Poppins SemiBold"/>
                <a:ea typeface="Poppins SemiBold"/>
                <a:cs typeface="Poppins SemiBold"/>
                <a:sym typeface="Poppins SemiBold"/>
              </a:rPr>
              <a:t>Key Takeaways</a:t>
            </a:r>
            <a:endParaRPr sz="1600">
              <a:solidFill>
                <a:schemeClr val="accent4"/>
              </a:solidFill>
              <a:latin typeface="Poppins SemiBold"/>
              <a:ea typeface="Poppins SemiBold"/>
              <a:cs typeface="Poppins SemiBold"/>
              <a:sym typeface="Poppins SemiBold"/>
            </a:endParaRPr>
          </a:p>
        </p:txBody>
      </p:sp>
      <p:sp>
        <p:nvSpPr>
          <p:cNvPr id="2841" name="Google Shape;2841;p539"/>
          <p:cNvSpPr txBox="1"/>
          <p:nvPr/>
        </p:nvSpPr>
        <p:spPr>
          <a:xfrm>
            <a:off x="457200" y="1155128"/>
            <a:ext cx="8252100" cy="738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000">
                <a:solidFill>
                  <a:schemeClr val="lt1"/>
                </a:solidFill>
                <a:latin typeface="Poppins Medium"/>
                <a:ea typeface="Poppins Medium"/>
                <a:cs typeface="Poppins Medium"/>
                <a:sym typeface="Poppins Medium"/>
              </a:rPr>
              <a:t>Build, Iterate and Debug </a:t>
            </a:r>
            <a:br>
              <a:rPr lang="en" sz="3000">
                <a:solidFill>
                  <a:schemeClr val="lt1"/>
                </a:solidFill>
                <a:latin typeface="Poppins Medium"/>
                <a:ea typeface="Poppins Medium"/>
                <a:cs typeface="Poppins Medium"/>
                <a:sym typeface="Poppins Medium"/>
              </a:rPr>
            </a:br>
            <a:r>
              <a:rPr lang="en" sz="3000">
                <a:solidFill>
                  <a:schemeClr val="lt1"/>
                </a:solidFill>
                <a:latin typeface="Poppins Medium"/>
                <a:ea typeface="Poppins Medium"/>
                <a:cs typeface="Poppins Medium"/>
                <a:sym typeface="Poppins Medium"/>
              </a:rPr>
              <a:t>Prototypes End-to-End</a:t>
            </a:r>
            <a:endParaRPr sz="3000">
              <a:solidFill>
                <a:schemeClr val="lt1"/>
              </a:solidFill>
              <a:latin typeface="Poppins Medium"/>
              <a:ea typeface="Poppins Medium"/>
              <a:cs typeface="Poppins Medium"/>
              <a:sym typeface="Poppins Medium"/>
            </a:endParaRPr>
          </a:p>
        </p:txBody>
      </p:sp>
      <p:sp>
        <p:nvSpPr>
          <p:cNvPr id="2842" name="Google Shape;2842;p539"/>
          <p:cNvSpPr txBox="1"/>
          <p:nvPr>
            <p:ph idx="5" type="subTitle"/>
          </p:nvPr>
        </p:nvSpPr>
        <p:spPr>
          <a:xfrm>
            <a:off x="4583475" y="2648081"/>
            <a:ext cx="4560600" cy="15609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800"/>
              </a:spcAft>
              <a:buClr>
                <a:schemeClr val="accent4"/>
              </a:buClr>
              <a:buSzPts val="1200"/>
              <a:buChar char="■"/>
            </a:pPr>
            <a:r>
              <a:rPr b="1" lang="en" sz="1200"/>
              <a:t>A Debug Log can help PMs translate a bug diagnosis into an actionable 'fix-it' prompt.</a:t>
            </a:r>
            <a:r>
              <a:rPr lang="en" sz="1200"/>
              <a:t> This ensures PMs apply debugging strategies systematically to iterate and improve the prototype.</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47" name="Shape 2847"/>
        <p:cNvGrpSpPr/>
        <p:nvPr/>
      </p:nvGrpSpPr>
      <p:grpSpPr>
        <a:xfrm>
          <a:off x="0" y="0"/>
          <a:ext cx="0" cy="0"/>
          <a:chOff x="0" y="0"/>
          <a:chExt cx="0" cy="0"/>
        </a:xfrm>
      </p:grpSpPr>
      <p:sp>
        <p:nvSpPr>
          <p:cNvPr id="2848" name="Google Shape;2848;p540"/>
          <p:cNvSpPr/>
          <p:nvPr/>
        </p:nvSpPr>
        <p:spPr>
          <a:xfrm>
            <a:off x="4533525" y="170925"/>
            <a:ext cx="4367100" cy="5373600"/>
          </a:xfrm>
          <a:prstGeom prst="roundRect">
            <a:avLst>
              <a:gd fmla="val 5783" name="adj"/>
            </a:avLst>
          </a:prstGeom>
          <a:solidFill>
            <a:srgbClr val="737373"/>
          </a:solidFill>
          <a:ln cap="flat" cmpd="sng" w="7400">
            <a:solidFill>
              <a:srgbClr val="737373"/>
            </a:solidFill>
            <a:prstDash val="solid"/>
            <a:round/>
            <a:headEnd len="sm" w="sm" type="none"/>
            <a:tailEnd len="sm" w="sm" type="none"/>
          </a:ln>
        </p:spPr>
        <p:txBody>
          <a:bodyPr anchorCtr="0" anchor="t" bIns="142225" lIns="142225" spcFirstLastPara="1" rIns="142225" wrap="square" tIns="142225">
            <a:noAutofit/>
          </a:bodyPr>
          <a:lstStyle/>
          <a:p>
            <a:pPr indent="0" lvl="0" marL="0" rtl="0" algn="l">
              <a:spcBef>
                <a:spcPts val="0"/>
              </a:spcBef>
              <a:spcAft>
                <a:spcPts val="0"/>
              </a:spcAft>
              <a:buNone/>
            </a:pPr>
            <a:r>
              <a:rPr lang="en" sz="2400">
                <a:solidFill>
                  <a:schemeClr val="dk1"/>
                </a:solidFill>
                <a:latin typeface="Poppins Medium"/>
                <a:ea typeface="Poppins Medium"/>
                <a:cs typeface="Poppins Medium"/>
                <a:sym typeface="Poppins Medium"/>
              </a:rPr>
              <a:t>Extra Practice</a:t>
            </a:r>
            <a:endParaRPr sz="2400">
              <a:solidFill>
                <a:schemeClr val="dk1"/>
              </a:solidFill>
              <a:latin typeface="Poppins Medium"/>
              <a:ea typeface="Poppins Medium"/>
              <a:cs typeface="Poppins Medium"/>
              <a:sym typeface="Poppins Medium"/>
            </a:endParaRPr>
          </a:p>
          <a:p>
            <a:pPr indent="12700" lvl="0" marL="25400" rtl="0" algn="l">
              <a:lnSpc>
                <a:spcPct val="115000"/>
              </a:lnSpc>
              <a:spcBef>
                <a:spcPts val="0"/>
              </a:spcBef>
              <a:spcAft>
                <a:spcPts val="0"/>
              </a:spcAft>
              <a:buClr>
                <a:srgbClr val="000000"/>
              </a:buClr>
              <a:buSzPts val="1100"/>
              <a:buFont typeface="Poppins SemiBold"/>
              <a:buNone/>
            </a:pPr>
            <a:r>
              <a:t/>
            </a:r>
            <a:endParaRPr sz="900">
              <a:solidFill>
                <a:schemeClr val="accent4"/>
              </a:solidFill>
              <a:latin typeface="Poppins SemiBold"/>
              <a:ea typeface="Poppins SemiBold"/>
              <a:cs typeface="Poppins SemiBold"/>
              <a:sym typeface="Poppins SemiBold"/>
            </a:endParaRPr>
          </a:p>
          <a:p>
            <a:pPr indent="12700" lvl="0" marL="25400" rtl="0" algn="l">
              <a:lnSpc>
                <a:spcPct val="115000"/>
              </a:lnSpc>
              <a:spcBef>
                <a:spcPts val="800"/>
              </a:spcBef>
              <a:spcAft>
                <a:spcPts val="0"/>
              </a:spcAft>
              <a:buClr>
                <a:srgbClr val="000000"/>
              </a:buClr>
              <a:buSzPts val="1100"/>
              <a:buFont typeface="Poppins SemiBold"/>
              <a:buNone/>
            </a:pPr>
            <a:r>
              <a:rPr lang="en" sz="1200">
                <a:solidFill>
                  <a:schemeClr val="accent4"/>
                </a:solidFill>
                <a:latin typeface="Poppins SemiBold"/>
                <a:ea typeface="Poppins SemiBold"/>
                <a:cs typeface="Poppins SemiBold"/>
                <a:sym typeface="Poppins SemiBold"/>
              </a:rPr>
              <a:t>Optional: Dig deeper into your hands-on lab experiences and try these exercises on your own.</a:t>
            </a:r>
            <a:endParaRPr sz="2400">
              <a:solidFill>
                <a:schemeClr val="lt1"/>
              </a:solidFill>
              <a:latin typeface="Poppins SemiBold"/>
              <a:ea typeface="Poppins SemiBold"/>
              <a:cs typeface="Poppins SemiBold"/>
              <a:sym typeface="Poppins SemiBold"/>
            </a:endParaRPr>
          </a:p>
          <a:p>
            <a:pPr indent="12700" lvl="0" marL="25400" rtl="0" algn="l">
              <a:lnSpc>
                <a:spcPct val="115000"/>
              </a:lnSpc>
              <a:spcBef>
                <a:spcPts val="800"/>
              </a:spcBef>
              <a:spcAft>
                <a:spcPts val="0"/>
              </a:spcAft>
              <a:buClr>
                <a:srgbClr val="000000"/>
              </a:buClr>
              <a:buSzPts val="1100"/>
              <a:buFont typeface="Poppins SemiBold"/>
              <a:buNone/>
            </a:pPr>
            <a:br>
              <a:rPr b="1" lang="en" sz="1100">
                <a:solidFill>
                  <a:schemeClr val="lt1"/>
                </a:solidFill>
                <a:latin typeface="IBM Plex Mono"/>
                <a:ea typeface="IBM Plex Mono"/>
                <a:cs typeface="IBM Plex Mono"/>
                <a:sym typeface="IBM Plex Mono"/>
              </a:rPr>
            </a:br>
            <a:r>
              <a:rPr b="1" lang="en" sz="1100">
                <a:solidFill>
                  <a:schemeClr val="lt1"/>
                </a:solidFill>
                <a:latin typeface="IBM Plex Mono"/>
                <a:ea typeface="IBM Plex Mono"/>
                <a:cs typeface="IBM Plex Mono"/>
                <a:sym typeface="IBM Plex Mono"/>
              </a:rPr>
              <a:t>1. Link and Debug Your Full Fitness App Flow</a:t>
            </a:r>
            <a:endParaRPr sz="1100">
              <a:solidFill>
                <a:schemeClr val="accent4"/>
              </a:solidFill>
              <a:latin typeface="Poppins SemiBold"/>
              <a:ea typeface="Poppins SemiBold"/>
              <a:cs typeface="Poppins SemiBold"/>
              <a:sym typeface="Poppins SemiBold"/>
            </a:endParaRPr>
          </a:p>
          <a:p>
            <a:pPr indent="12700" lvl="0" marL="25400" rtl="0" algn="l">
              <a:lnSpc>
                <a:spcPct val="115000"/>
              </a:lnSpc>
              <a:spcBef>
                <a:spcPts val="800"/>
              </a:spcBef>
              <a:spcAft>
                <a:spcPts val="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Choose an additional feature and build the next part of your Fitness App. </a:t>
            </a:r>
            <a:br>
              <a:rPr lang="en" sz="1100">
                <a:solidFill>
                  <a:schemeClr val="lt1"/>
                </a:solidFill>
                <a:latin typeface="IBM Plex Mono"/>
                <a:ea typeface="IBM Plex Mono"/>
                <a:cs typeface="IBM Plex Mono"/>
                <a:sym typeface="IBM Plex Mono"/>
              </a:rPr>
            </a:br>
            <a:r>
              <a:rPr lang="en" sz="1100">
                <a:solidFill>
                  <a:schemeClr val="lt1"/>
                </a:solidFill>
                <a:latin typeface="IBM Plex Mono"/>
                <a:ea typeface="IBM Plex Mono"/>
                <a:cs typeface="IBM Plex Mono"/>
                <a:sym typeface="IBM Plex Mono"/>
              </a:rPr>
              <a:t>HINT: You can use your screenshots to set up the prompt so you don’t start from zero and can replicate it easily!</a:t>
            </a:r>
            <a:endParaRPr sz="1100">
              <a:solidFill>
                <a:schemeClr val="lt1"/>
              </a:solidFill>
              <a:latin typeface="IBM Plex Mono"/>
              <a:ea typeface="IBM Plex Mono"/>
              <a:cs typeface="IBM Plex Mono"/>
              <a:sym typeface="IBM Plex Mono"/>
            </a:endParaRPr>
          </a:p>
          <a:p>
            <a:pPr indent="12700" lvl="0" marL="25400" rtl="0" algn="l">
              <a:lnSpc>
                <a:spcPct val="115000"/>
              </a:lnSpc>
              <a:spcBef>
                <a:spcPts val="800"/>
              </a:spcBef>
              <a:spcAft>
                <a:spcPts val="0"/>
              </a:spcAft>
              <a:buClr>
                <a:srgbClr val="000000"/>
              </a:buClr>
              <a:buSzPts val="1100"/>
              <a:buFont typeface="Poppins SemiBold"/>
              <a:buNone/>
            </a:pPr>
            <a:r>
              <a:t/>
            </a:r>
            <a:endParaRPr sz="1100">
              <a:solidFill>
                <a:schemeClr val="lt1"/>
              </a:solidFill>
              <a:latin typeface="IBM Plex Mono"/>
              <a:ea typeface="IBM Plex Mono"/>
              <a:cs typeface="IBM Plex Mono"/>
              <a:sym typeface="IBM Plex Mono"/>
            </a:endParaRPr>
          </a:p>
          <a:p>
            <a:pPr indent="12700" lvl="0" marL="25400" rtl="0" algn="l">
              <a:lnSpc>
                <a:spcPct val="115000"/>
              </a:lnSpc>
              <a:spcBef>
                <a:spcPts val="800"/>
              </a:spcBef>
              <a:spcAft>
                <a:spcPts val="0"/>
              </a:spcAft>
              <a:buClr>
                <a:srgbClr val="000000"/>
              </a:buClr>
              <a:buSzPts val="1100"/>
              <a:buFont typeface="Poppins SemiBold"/>
              <a:buNone/>
            </a:pPr>
            <a:r>
              <a:rPr b="1" lang="en" sz="1100">
                <a:solidFill>
                  <a:schemeClr val="lt1"/>
                </a:solidFill>
                <a:latin typeface="IBM Plex Mono"/>
                <a:ea typeface="IBM Plex Mono"/>
                <a:cs typeface="IBM Plex Mono"/>
                <a:sym typeface="IBM Plex Mono"/>
              </a:rPr>
              <a:t>2. Prototype a Feature from Your Own Job</a:t>
            </a:r>
            <a:endParaRPr sz="1100">
              <a:solidFill>
                <a:schemeClr val="accent4"/>
              </a:solidFill>
              <a:latin typeface="Poppins SemiBold"/>
              <a:ea typeface="Poppins SemiBold"/>
              <a:cs typeface="Poppins SemiBold"/>
              <a:sym typeface="Poppins SemiBold"/>
            </a:endParaRPr>
          </a:p>
          <a:p>
            <a:pPr indent="12700" lvl="0" marL="25400" rtl="0" algn="l">
              <a:lnSpc>
                <a:spcPct val="115000"/>
              </a:lnSpc>
              <a:spcBef>
                <a:spcPts val="800"/>
              </a:spcBef>
              <a:spcAft>
                <a:spcPts val="80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Think about a product at your own company. Using the strategies and </a:t>
            </a:r>
            <a:r>
              <a:rPr lang="en" sz="1100">
                <a:solidFill>
                  <a:schemeClr val="lt1"/>
                </a:solidFill>
                <a:latin typeface="IBM Plex Mono"/>
                <a:ea typeface="IBM Plex Mono"/>
                <a:cs typeface="IBM Plex Mono"/>
                <a:sym typeface="IBM Plex Mono"/>
              </a:rPr>
              <a:t>methods</a:t>
            </a:r>
            <a:r>
              <a:rPr lang="en" sz="1100">
                <a:solidFill>
                  <a:schemeClr val="lt1"/>
                </a:solidFill>
                <a:latin typeface="IBM Plex Mono"/>
                <a:ea typeface="IBM Plex Mono"/>
                <a:cs typeface="IBM Plex Mono"/>
                <a:sym typeface="IBM Plex Mono"/>
              </a:rPr>
              <a:t> you’ve learned from Modules 1-3, build your own prototype to show at your next 1:1. </a:t>
            </a:r>
            <a:endParaRPr sz="2400">
              <a:solidFill>
                <a:srgbClr val="07182C"/>
              </a:solidFill>
              <a:latin typeface="Poppins Medium"/>
              <a:ea typeface="Poppins Medium"/>
              <a:cs typeface="Poppins Medium"/>
              <a:sym typeface="Poppins Medium"/>
            </a:endParaRPr>
          </a:p>
        </p:txBody>
      </p:sp>
      <p:sp>
        <p:nvSpPr>
          <p:cNvPr id="2849" name="Google Shape;2849;p540"/>
          <p:cNvSpPr txBox="1"/>
          <p:nvPr>
            <p:ph type="title"/>
          </p:nvPr>
        </p:nvSpPr>
        <p:spPr>
          <a:xfrm>
            <a:off x="457200" y="819079"/>
            <a:ext cx="3661500" cy="12006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600">
                <a:solidFill>
                  <a:schemeClr val="lt1"/>
                </a:solidFill>
              </a:rPr>
              <a:t>Power Advanced Prototypes With API Integrations</a:t>
            </a:r>
            <a:endParaRPr sz="2600">
              <a:solidFill>
                <a:schemeClr val="lt1"/>
              </a:solidFill>
            </a:endParaRPr>
          </a:p>
        </p:txBody>
      </p:sp>
      <p:sp>
        <p:nvSpPr>
          <p:cNvPr id="2850" name="Google Shape;2850;p540"/>
          <p:cNvSpPr txBox="1"/>
          <p:nvPr/>
        </p:nvSpPr>
        <p:spPr>
          <a:xfrm>
            <a:off x="457200" y="508000"/>
            <a:ext cx="3661500" cy="215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solidFill>
                  <a:srgbClr val="60A5FA"/>
                </a:solidFill>
                <a:latin typeface="Poppins SemiBold"/>
                <a:ea typeface="Poppins SemiBold"/>
                <a:cs typeface="Poppins SemiBold"/>
                <a:sym typeface="Poppins SemiBold"/>
              </a:rPr>
              <a:t>⏩  Next Session</a:t>
            </a:r>
            <a:endParaRPr>
              <a:solidFill>
                <a:srgbClr val="60A5FA"/>
              </a:solidFill>
              <a:latin typeface="Poppins SemiBold"/>
              <a:ea typeface="Poppins SemiBold"/>
              <a:cs typeface="Poppins SemiBold"/>
              <a:sym typeface="Poppins SemiBold"/>
            </a:endParaRPr>
          </a:p>
        </p:txBody>
      </p:sp>
      <p:sp>
        <p:nvSpPr>
          <p:cNvPr id="2851" name="Google Shape;2851;p540"/>
          <p:cNvSpPr txBox="1"/>
          <p:nvPr/>
        </p:nvSpPr>
        <p:spPr>
          <a:xfrm>
            <a:off x="457200" y="2571917"/>
            <a:ext cx="3661500" cy="2078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Overview</a:t>
            </a:r>
            <a:endParaRPr b="1" sz="1800">
              <a:solidFill>
                <a:srgbClr val="DBEAFE"/>
              </a:solidFill>
              <a:latin typeface="Lato"/>
              <a:ea typeface="Lato"/>
              <a:cs typeface="Lato"/>
              <a:sym typeface="Lato"/>
            </a:endParaRPr>
          </a:p>
          <a:p>
            <a:pPr indent="-292100" lvl="0" marL="457200" rtl="0" algn="l">
              <a:spcBef>
                <a:spcPts val="1000"/>
              </a:spcBef>
              <a:spcAft>
                <a:spcPts val="0"/>
              </a:spcAft>
              <a:buClr>
                <a:srgbClr val="DBEAFE"/>
              </a:buClr>
              <a:buSzPts val="1000"/>
              <a:buFont typeface="Lato"/>
              <a:buChar char="●"/>
            </a:pPr>
            <a:r>
              <a:rPr lang="en" sz="1200">
                <a:solidFill>
                  <a:srgbClr val="DBEAFE"/>
                </a:solidFill>
                <a:latin typeface="Lato"/>
                <a:ea typeface="Lato"/>
                <a:cs typeface="Lato"/>
                <a:sym typeface="Lato"/>
              </a:rPr>
              <a:t>Learn to integrate live APIs to connect your prototype to real-world data and advanced AI capabilities.</a:t>
            </a:r>
            <a:endParaRPr sz="1200">
              <a:solidFill>
                <a:srgbClr val="DBEAFE"/>
              </a:solidFill>
              <a:latin typeface="Lato"/>
              <a:ea typeface="Lato"/>
              <a:cs typeface="Lato"/>
              <a:sym typeface="Lato"/>
            </a:endParaRPr>
          </a:p>
          <a:p>
            <a:pPr indent="-292100" lvl="0" marL="457200" rtl="0" algn="l">
              <a:spcBef>
                <a:spcPts val="1000"/>
              </a:spcBef>
              <a:spcAft>
                <a:spcPts val="0"/>
              </a:spcAft>
              <a:buClr>
                <a:srgbClr val="DBEAFE"/>
              </a:buClr>
              <a:buSzPts val="1000"/>
              <a:buFont typeface="Lato"/>
              <a:buChar char="●"/>
            </a:pPr>
            <a:r>
              <a:rPr lang="en" sz="1200">
                <a:solidFill>
                  <a:srgbClr val="DBEAFE"/>
                </a:solidFill>
                <a:latin typeface="Lato"/>
                <a:ea typeface="Lato"/>
                <a:cs typeface="Lato"/>
                <a:sym typeface="Lato"/>
              </a:rPr>
              <a:t>Apply a security-first mindset to API integrations, focusing on safe key management, data privacy, and compliance-aware access patterns.</a:t>
            </a:r>
            <a:endParaRPr sz="1200">
              <a:solidFill>
                <a:srgbClr val="DBEAFE"/>
              </a:solidFill>
              <a:latin typeface="Lato"/>
              <a:ea typeface="Lato"/>
              <a:cs typeface="Lato"/>
              <a:sym typeface="Lato"/>
            </a:endParaRPr>
          </a:p>
          <a:p>
            <a:pPr indent="0" lvl="0" marL="0" rtl="0" algn="l">
              <a:spcBef>
                <a:spcPts val="1000"/>
              </a:spcBef>
              <a:spcAft>
                <a:spcPts val="1000"/>
              </a:spcAft>
              <a:buNone/>
            </a:pPr>
            <a:r>
              <a:t/>
            </a:r>
            <a:endParaRPr sz="1200">
              <a:solidFill>
                <a:srgbClr val="DBEAFE"/>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5" name="Shape 2855"/>
        <p:cNvGrpSpPr/>
        <p:nvPr/>
      </p:nvGrpSpPr>
      <p:grpSpPr>
        <a:xfrm>
          <a:off x="0" y="0"/>
          <a:ext cx="0" cy="0"/>
          <a:chOff x="0" y="0"/>
          <a:chExt cx="0" cy="0"/>
        </a:xfrm>
      </p:grpSpPr>
      <p:sp>
        <p:nvSpPr>
          <p:cNvPr id="2856" name="Google Shape;2856;p541"/>
          <p:cNvSpPr/>
          <p:nvPr/>
        </p:nvSpPr>
        <p:spPr>
          <a:xfrm>
            <a:off x="179225" y="170917"/>
            <a:ext cx="4367100" cy="5373600"/>
          </a:xfrm>
          <a:prstGeom prst="roundRect">
            <a:avLst>
              <a:gd fmla="val 11782" name="adj"/>
            </a:avLst>
          </a:prstGeom>
          <a:solidFill>
            <a:schemeClr val="lt1"/>
          </a:solidFill>
          <a:ln>
            <a:noFill/>
          </a:ln>
        </p:spPr>
        <p:txBody>
          <a:bodyPr anchorCtr="0" anchor="t" bIns="34275" lIns="182875" spcFirstLastPara="1" rIns="182875" wrap="square" tIns="182875">
            <a:noAutofit/>
          </a:bodyPr>
          <a:lstStyle/>
          <a:p>
            <a:pPr indent="0" lvl="0" marL="0" rtl="0" algn="l">
              <a:spcBef>
                <a:spcPts val="0"/>
              </a:spcBef>
              <a:spcAft>
                <a:spcPts val="0"/>
              </a:spcAft>
              <a:buNone/>
            </a:pPr>
            <a:r>
              <a:rPr lang="en" sz="3400">
                <a:solidFill>
                  <a:schemeClr val="accent1"/>
                </a:solidFill>
                <a:latin typeface="Poppins Medium"/>
                <a:ea typeface="Poppins Medium"/>
                <a:cs typeface="Poppins Medium"/>
                <a:sym typeface="Poppins Medium"/>
              </a:rPr>
              <a:t>Your Opinion Matters To Us</a:t>
            </a:r>
            <a:endParaRPr sz="1800">
              <a:solidFill>
                <a:schemeClr val="accent1"/>
              </a:solidFill>
              <a:latin typeface="Poppins Medium"/>
              <a:ea typeface="Poppins Medium"/>
              <a:cs typeface="Poppins Medium"/>
              <a:sym typeface="Poppins Medium"/>
            </a:endParaRPr>
          </a:p>
          <a:p>
            <a:pPr indent="0" lvl="0" marL="0" rtl="0" algn="l">
              <a:spcBef>
                <a:spcPts val="1000"/>
              </a:spcBef>
              <a:spcAft>
                <a:spcPts val="0"/>
              </a:spcAft>
              <a:buNone/>
            </a:pPr>
            <a:r>
              <a:t/>
            </a:r>
            <a:endParaRPr sz="1600">
              <a:solidFill>
                <a:schemeClr val="accent1"/>
              </a:solidFill>
              <a:latin typeface="Lato"/>
              <a:ea typeface="Lato"/>
              <a:cs typeface="Lato"/>
              <a:sym typeface="Lato"/>
            </a:endParaRPr>
          </a:p>
          <a:p>
            <a:pPr indent="0" lvl="0" marL="0" rtl="0" algn="l">
              <a:spcBef>
                <a:spcPts val="1000"/>
              </a:spcBef>
              <a:spcAft>
                <a:spcPts val="1000"/>
              </a:spcAft>
              <a:buNone/>
            </a:pPr>
            <a:r>
              <a:t/>
            </a:r>
            <a:endParaRPr sz="1600">
              <a:solidFill>
                <a:schemeClr val="accent1"/>
              </a:solidFill>
              <a:latin typeface="Lato"/>
              <a:ea typeface="Lato"/>
              <a:cs typeface="Lato"/>
              <a:sym typeface="Lato"/>
            </a:endParaRPr>
          </a:p>
        </p:txBody>
      </p:sp>
      <p:sp>
        <p:nvSpPr>
          <p:cNvPr id="2857" name="Google Shape;2857;p541"/>
          <p:cNvSpPr txBox="1"/>
          <p:nvPr>
            <p:ph type="title"/>
          </p:nvPr>
        </p:nvSpPr>
        <p:spPr>
          <a:xfrm>
            <a:off x="5365450" y="4124167"/>
            <a:ext cx="3361200" cy="5910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
              <a:t>Share here</a:t>
            </a:r>
            <a:endParaRPr/>
          </a:p>
        </p:txBody>
      </p:sp>
      <p:sp>
        <p:nvSpPr>
          <p:cNvPr id="2858" name="Google Shape;2858;p541"/>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300"/>
              <a:t>🔗</a:t>
            </a:r>
            <a:r>
              <a:rPr b="1" lang="en" sz="1300">
                <a:solidFill>
                  <a:schemeClr val="accent4"/>
                </a:solidFill>
              </a:rPr>
              <a:t> </a:t>
            </a:r>
            <a:r>
              <a:rPr b="1" lang="en" sz="1300" u="sng">
                <a:solidFill>
                  <a:schemeClr val="accent4"/>
                </a:solidFill>
                <a:hlinkClick r:id="rId4">
                  <a:extLst>
                    <a:ext uri="{A12FA001-AC4F-418D-AE19-62706E023703}">
                      <ahyp:hlinkClr val="tx"/>
                    </a:ext>
                  </a:extLst>
                </a:hlinkClick>
              </a:rPr>
              <a:t>https://www.surveymonkey.com/r/MFMW7DF</a:t>
            </a:r>
            <a:endParaRPr b="1" sz="1300">
              <a:solidFill>
                <a:schemeClr val="accent4"/>
              </a:solidFill>
            </a:endParaRPr>
          </a:p>
          <a:p>
            <a:pPr indent="0" lvl="0" marL="0" rtl="0" algn="l">
              <a:spcBef>
                <a:spcPts val="0"/>
              </a:spcBef>
              <a:spcAft>
                <a:spcPts val="0"/>
              </a:spcAft>
              <a:buNone/>
            </a:pPr>
            <a:r>
              <a:t/>
            </a:r>
            <a:endParaRPr>
              <a:solidFill>
                <a:schemeClr val="accent3"/>
              </a:solidFill>
            </a:endParaRPr>
          </a:p>
        </p:txBody>
      </p:sp>
      <p:pic>
        <p:nvPicPr>
          <p:cNvPr id="2859" name="Google Shape;2859;p541"/>
          <p:cNvPicPr preferRelativeResize="0"/>
          <p:nvPr/>
        </p:nvPicPr>
        <p:blipFill>
          <a:blip r:embed="rId5">
            <a:alphaModFix/>
          </a:blip>
          <a:stretch>
            <a:fillRect/>
          </a:stretch>
        </p:blipFill>
        <p:spPr>
          <a:xfrm>
            <a:off x="6243800" y="1209450"/>
            <a:ext cx="2438400" cy="2438400"/>
          </a:xfrm>
          <a:prstGeom prst="rect">
            <a:avLst/>
          </a:prstGeom>
          <a:noFill/>
          <a:ln cap="flat" cmpd="sng" w="38100">
            <a:solidFill>
              <a:schemeClr val="lt1"/>
            </a:solidFill>
            <a:prstDash val="solid"/>
            <a:round/>
            <a:headEnd len="sm" w="sm" type="none"/>
            <a:tailEnd len="sm" w="sm" type="none"/>
          </a:ln>
        </p:spPr>
      </p:pic>
      <p:sp>
        <p:nvSpPr>
          <p:cNvPr id="2860" name="Google Shape;2860;p541"/>
          <p:cNvSpPr txBox="1"/>
          <p:nvPr/>
        </p:nvSpPr>
        <p:spPr>
          <a:xfrm>
            <a:off x="450677" y="2365800"/>
            <a:ext cx="3000000" cy="17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241B0"/>
                </a:solidFill>
                <a:latin typeface="Lato"/>
                <a:ea typeface="Lato"/>
                <a:cs typeface="Lato"/>
                <a:sym typeface="Lato"/>
              </a:rPr>
              <a:t>At the end of each session, please scan the QR code or use the link to share your feedback.</a:t>
            </a:r>
            <a:endParaRPr sz="1600">
              <a:solidFill>
                <a:srgbClr val="1241B0"/>
              </a:solidFill>
              <a:latin typeface="Lato"/>
              <a:ea typeface="Lato"/>
              <a:cs typeface="Lato"/>
              <a:sym typeface="Lato"/>
            </a:endParaRPr>
          </a:p>
          <a:p>
            <a:pPr indent="0" lvl="0" marL="0" rtl="0" algn="l">
              <a:spcBef>
                <a:spcPts val="1000"/>
              </a:spcBef>
              <a:spcAft>
                <a:spcPts val="1000"/>
              </a:spcAft>
              <a:buNone/>
            </a:pPr>
            <a:r>
              <a:rPr lang="en" sz="1600">
                <a:solidFill>
                  <a:srgbClr val="1241B0"/>
                </a:solidFill>
                <a:latin typeface="Lato"/>
                <a:ea typeface="Lato"/>
                <a:cs typeface="Lato"/>
                <a:sym typeface="Lato"/>
              </a:rPr>
              <a:t>Your insights help us improve and make each cohort better than the last.</a:t>
            </a:r>
            <a:endParaRPr/>
          </a:p>
        </p:txBody>
      </p:sp>
      <p:sp>
        <p:nvSpPr>
          <p:cNvPr id="2861" name="Google Shape;2861;p541"/>
          <p:cNvSpPr txBox="1"/>
          <p:nvPr/>
        </p:nvSpPr>
        <p:spPr>
          <a:xfrm>
            <a:off x="457200" y="1504787"/>
            <a:ext cx="464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600">
                <a:solidFill>
                  <a:srgbClr val="1241B0"/>
                </a:solidFill>
                <a:latin typeface="Poppins Medium"/>
                <a:ea typeface="Poppins Medium"/>
                <a:cs typeface="Poppins Medium"/>
                <a:sym typeface="Poppins Medium"/>
              </a:rPr>
              <a:t>We’d love to hear about your</a:t>
            </a:r>
            <a:br>
              <a:rPr lang="en" sz="1600">
                <a:solidFill>
                  <a:srgbClr val="1241B0"/>
                </a:solidFill>
                <a:latin typeface="Poppins Medium"/>
                <a:ea typeface="Poppins Medium"/>
                <a:cs typeface="Poppins Medium"/>
                <a:sym typeface="Poppins Medium"/>
              </a:rPr>
            </a:br>
            <a:r>
              <a:rPr lang="en" sz="1600">
                <a:solidFill>
                  <a:srgbClr val="1241B0"/>
                </a:solidFill>
                <a:latin typeface="Poppins Medium"/>
                <a:ea typeface="Poppins Medium"/>
                <a:cs typeface="Poppins Medium"/>
                <a:sym typeface="Poppins Medium"/>
              </a:rPr>
              <a:t>experience!</a:t>
            </a:r>
            <a:endParaRPr>
              <a:latin typeface="Poppins Medium"/>
              <a:ea typeface="Poppins Medium"/>
              <a:cs typeface="Poppins Medium"/>
              <a:sym typeface="Poppi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sp>
        <p:nvSpPr>
          <p:cNvPr id="2867" name="Google Shape;2867;p542"/>
          <p:cNvSpPr/>
          <p:nvPr/>
        </p:nvSpPr>
        <p:spPr>
          <a:xfrm>
            <a:off x="-7475" y="5275"/>
            <a:ext cx="9144000" cy="5715000"/>
          </a:xfrm>
          <a:prstGeom prst="rect">
            <a:avLst/>
          </a:prstGeom>
          <a:solidFill>
            <a:srgbClr val="07182C">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8" name="Google Shape;2868;p542"/>
          <p:cNvSpPr txBox="1"/>
          <p:nvPr>
            <p:ph type="title"/>
          </p:nvPr>
        </p:nvSpPr>
        <p:spPr>
          <a:xfrm>
            <a:off x="457100" y="468050"/>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t>Resources &amp; Templates</a:t>
            </a:r>
            <a:endParaRPr sz="3500"/>
          </a:p>
        </p:txBody>
      </p:sp>
      <p:sp>
        <p:nvSpPr>
          <p:cNvPr id="2869" name="Google Shape;2869;p542">
            <a:hlinkClick r:id="rId3"/>
          </p:cNvPr>
          <p:cNvSpPr/>
          <p:nvPr/>
        </p:nvSpPr>
        <p:spPr>
          <a:xfrm>
            <a:off x="457200" y="4139702"/>
            <a:ext cx="4045200" cy="1118100"/>
          </a:xfrm>
          <a:prstGeom prst="roundRect">
            <a:avLst>
              <a:gd fmla="val 7531" name="adj"/>
            </a:avLst>
          </a:prstGeom>
          <a:solidFill>
            <a:schemeClr val="lt1"/>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2870" name="Google Shape;2870;p542"/>
          <p:cNvSpPr txBox="1"/>
          <p:nvPr/>
        </p:nvSpPr>
        <p:spPr>
          <a:xfrm>
            <a:off x="1652983" y="4234435"/>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HANDS-ON LAB WALKTHROUGH</a:t>
            </a:r>
            <a:endParaRPr sz="807">
              <a:solidFill>
                <a:schemeClr val="dk2"/>
              </a:solidFill>
              <a:latin typeface="Poppins"/>
              <a:ea typeface="Poppins"/>
              <a:cs typeface="Poppins"/>
              <a:sym typeface="Poppins"/>
            </a:endParaRPr>
          </a:p>
        </p:txBody>
      </p:sp>
      <p:sp>
        <p:nvSpPr>
          <p:cNvPr id="2871" name="Google Shape;2871;p542"/>
          <p:cNvSpPr txBox="1"/>
          <p:nvPr/>
        </p:nvSpPr>
        <p:spPr>
          <a:xfrm>
            <a:off x="1652983" y="4358648"/>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Poppins SemiBold"/>
                <a:ea typeface="Poppins SemiBold"/>
                <a:cs typeface="Poppins SemiBold"/>
                <a:sym typeface="Poppins SemiBold"/>
              </a:rPr>
              <a:t>Module 4 Lab Guide</a:t>
            </a:r>
            <a:endParaRPr sz="1200">
              <a:solidFill>
                <a:schemeClr val="dk1"/>
              </a:solidFill>
              <a:latin typeface="Poppins SemiBold"/>
              <a:ea typeface="Poppins SemiBold"/>
              <a:cs typeface="Poppins SemiBold"/>
              <a:sym typeface="Poppins SemiBold"/>
            </a:endParaRPr>
          </a:p>
        </p:txBody>
      </p:sp>
      <p:sp>
        <p:nvSpPr>
          <p:cNvPr id="2872" name="Google Shape;2872;p542"/>
          <p:cNvSpPr txBox="1"/>
          <p:nvPr/>
        </p:nvSpPr>
        <p:spPr>
          <a:xfrm>
            <a:off x="1652983" y="5013975"/>
            <a:ext cx="2849400" cy="14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68" u="sng">
                <a:solidFill>
                  <a:schemeClr val="hlink"/>
                </a:solidFill>
                <a:latin typeface="Poppins SemiBold"/>
                <a:ea typeface="Poppins SemiBold"/>
                <a:cs typeface="Poppins SemiBold"/>
                <a:sym typeface="Poppins SemiBold"/>
                <a:hlinkClick r:id="rId4"/>
              </a:rPr>
              <a:t>View resource</a:t>
            </a:r>
            <a:endParaRPr sz="968" u="sng">
              <a:solidFill>
                <a:schemeClr val="accent1"/>
              </a:solidFill>
              <a:latin typeface="Poppins SemiBold"/>
              <a:ea typeface="Poppins SemiBold"/>
              <a:cs typeface="Poppins SemiBold"/>
              <a:sym typeface="Poppins SemiBold"/>
            </a:endParaRPr>
          </a:p>
        </p:txBody>
      </p:sp>
      <p:pic>
        <p:nvPicPr>
          <p:cNvPr id="2873" name="Google Shape;2873;p542" title="Icon (2).png"/>
          <p:cNvPicPr preferRelativeResize="0"/>
          <p:nvPr/>
        </p:nvPicPr>
        <p:blipFill rotWithShape="1">
          <a:blip r:embed="rId5">
            <a:alphaModFix/>
          </a:blip>
          <a:srcRect b="5939" l="0" r="0" t="5939"/>
          <a:stretch/>
        </p:blipFill>
        <p:spPr>
          <a:xfrm>
            <a:off x="556696" y="4226082"/>
            <a:ext cx="957000" cy="936900"/>
          </a:xfrm>
          <a:prstGeom prst="roundRect">
            <a:avLst>
              <a:gd fmla="val 12211" name="adj"/>
            </a:avLst>
          </a:prstGeom>
          <a:noFill/>
          <a:ln>
            <a:noFill/>
          </a:ln>
        </p:spPr>
      </p:pic>
      <p:sp>
        <p:nvSpPr>
          <p:cNvPr id="2874" name="Google Shape;2874;p542">
            <a:hlinkClick r:id="rId6"/>
          </p:cNvPr>
          <p:cNvSpPr/>
          <p:nvPr/>
        </p:nvSpPr>
        <p:spPr>
          <a:xfrm>
            <a:off x="4584397" y="4139692"/>
            <a:ext cx="4045200" cy="1118100"/>
          </a:xfrm>
          <a:prstGeom prst="roundRect">
            <a:avLst>
              <a:gd fmla="val 7531" name="adj"/>
            </a:avLst>
          </a:prstGeom>
          <a:solidFill>
            <a:schemeClr val="lt1"/>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2875" name="Google Shape;2875;p542"/>
          <p:cNvSpPr txBox="1"/>
          <p:nvPr/>
        </p:nvSpPr>
        <p:spPr>
          <a:xfrm>
            <a:off x="5780180" y="4234425"/>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PRODUCT SCHOOL TEMPLATE</a:t>
            </a:r>
            <a:endParaRPr sz="807">
              <a:solidFill>
                <a:schemeClr val="dk2"/>
              </a:solidFill>
              <a:latin typeface="Poppins"/>
              <a:ea typeface="Poppins"/>
              <a:cs typeface="Poppins"/>
              <a:sym typeface="Poppins"/>
            </a:endParaRPr>
          </a:p>
        </p:txBody>
      </p:sp>
      <p:sp>
        <p:nvSpPr>
          <p:cNvPr id="2876" name="Google Shape;2876;p542"/>
          <p:cNvSpPr txBox="1"/>
          <p:nvPr/>
        </p:nvSpPr>
        <p:spPr>
          <a:xfrm>
            <a:off x="5780180" y="5013965"/>
            <a:ext cx="2849400" cy="14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68" u="sng">
                <a:solidFill>
                  <a:schemeClr val="hlink"/>
                </a:solidFill>
                <a:latin typeface="Poppins SemiBold"/>
                <a:ea typeface="Poppins SemiBold"/>
                <a:cs typeface="Poppins SemiBold"/>
                <a:sym typeface="Poppins SemiBold"/>
                <a:hlinkClick r:id="rId7"/>
              </a:rPr>
              <a:t>View template</a:t>
            </a:r>
            <a:endParaRPr sz="968" u="sng">
              <a:solidFill>
                <a:srgbClr val="1241AF"/>
              </a:solidFill>
              <a:latin typeface="Poppins SemiBold"/>
              <a:ea typeface="Poppins SemiBold"/>
              <a:cs typeface="Poppins SemiBold"/>
              <a:sym typeface="Poppins SemiBold"/>
            </a:endParaRPr>
          </a:p>
        </p:txBody>
      </p:sp>
      <p:sp>
        <p:nvSpPr>
          <p:cNvPr id="2877" name="Google Shape;2877;p542"/>
          <p:cNvSpPr txBox="1"/>
          <p:nvPr/>
        </p:nvSpPr>
        <p:spPr>
          <a:xfrm>
            <a:off x="5780180" y="4365819"/>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Poppins SemiBold"/>
                <a:ea typeface="Poppins SemiBold"/>
                <a:cs typeface="Poppins SemiBold"/>
                <a:sym typeface="Poppins SemiBold"/>
              </a:rPr>
              <a:t>Debugging Log Template</a:t>
            </a:r>
            <a:endParaRPr sz="1200">
              <a:solidFill>
                <a:schemeClr val="dk1"/>
              </a:solidFill>
              <a:latin typeface="Poppins SemiBold"/>
              <a:ea typeface="Poppins SemiBold"/>
              <a:cs typeface="Poppins SemiBold"/>
              <a:sym typeface="Poppins SemiBold"/>
            </a:endParaRPr>
          </a:p>
        </p:txBody>
      </p:sp>
      <p:sp>
        <p:nvSpPr>
          <p:cNvPr id="2878" name="Google Shape;2878;p542"/>
          <p:cNvSpPr/>
          <p:nvPr/>
        </p:nvSpPr>
        <p:spPr>
          <a:xfrm>
            <a:off x="4684025" y="4234306"/>
            <a:ext cx="957000" cy="936900"/>
          </a:xfrm>
          <a:prstGeom prst="roundRect">
            <a:avLst>
              <a:gd fmla="val 11496" name="adj"/>
            </a:avLst>
          </a:prstGeom>
          <a:solidFill>
            <a:schemeClr val="accent1"/>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2879" name="Google Shape;2879;p542"/>
          <p:cNvSpPr/>
          <p:nvPr/>
        </p:nvSpPr>
        <p:spPr>
          <a:xfrm>
            <a:off x="4887125" y="4335639"/>
            <a:ext cx="606000" cy="654900"/>
          </a:xfrm>
          <a:prstGeom prst="ellipse">
            <a:avLst/>
          </a:prstGeom>
          <a:solidFill>
            <a:schemeClr val="lt2"/>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930"/>
          </a:p>
        </p:txBody>
      </p:sp>
      <p:pic>
        <p:nvPicPr>
          <p:cNvPr id="2880" name="Google Shape;2880;p542"/>
          <p:cNvPicPr preferRelativeResize="0"/>
          <p:nvPr/>
        </p:nvPicPr>
        <p:blipFill>
          <a:blip r:embed="rId8">
            <a:alphaModFix/>
          </a:blip>
          <a:stretch>
            <a:fillRect/>
          </a:stretch>
        </p:blipFill>
        <p:spPr>
          <a:xfrm rot="27">
            <a:off x="4928297" y="4342652"/>
            <a:ext cx="523659" cy="663982"/>
          </a:xfrm>
          <a:prstGeom prst="rect">
            <a:avLst/>
          </a:prstGeom>
          <a:noFill/>
          <a:ln>
            <a:noFill/>
          </a:ln>
        </p:spPr>
      </p:pic>
      <p:grpSp>
        <p:nvGrpSpPr>
          <p:cNvPr id="2881" name="Google Shape;2881;p542"/>
          <p:cNvGrpSpPr/>
          <p:nvPr/>
        </p:nvGrpSpPr>
        <p:grpSpPr>
          <a:xfrm>
            <a:off x="556825" y="4206193"/>
            <a:ext cx="957000" cy="936900"/>
            <a:chOff x="4684025" y="1791581"/>
            <a:chExt cx="957000" cy="936900"/>
          </a:xfrm>
        </p:grpSpPr>
        <p:sp>
          <p:nvSpPr>
            <p:cNvPr id="2882" name="Google Shape;2882;p542"/>
            <p:cNvSpPr/>
            <p:nvPr/>
          </p:nvSpPr>
          <p:spPr>
            <a:xfrm>
              <a:off x="4684025" y="1791581"/>
              <a:ext cx="957000" cy="936900"/>
            </a:xfrm>
            <a:prstGeom prst="roundRect">
              <a:avLst>
                <a:gd fmla="val 11496" name="adj"/>
              </a:avLst>
            </a:prstGeom>
            <a:solidFill>
              <a:srgbClr val="07182C"/>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2883" name="Google Shape;2883;p542"/>
            <p:cNvSpPr/>
            <p:nvPr/>
          </p:nvSpPr>
          <p:spPr>
            <a:xfrm>
              <a:off x="4824300" y="1910925"/>
              <a:ext cx="663900" cy="6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84" name="Google Shape;2884;p542" title="Group 35 (2).png"/>
            <p:cNvPicPr preferRelativeResize="0"/>
            <p:nvPr/>
          </p:nvPicPr>
          <p:blipFill rotWithShape="1">
            <a:blip r:embed="rId9">
              <a:alphaModFix/>
            </a:blip>
            <a:srcRect b="0" l="0" r="0" t="0"/>
            <a:stretch/>
          </p:blipFill>
          <p:spPr>
            <a:xfrm>
              <a:off x="4875113" y="1899533"/>
              <a:ext cx="582050" cy="710642"/>
            </a:xfrm>
            <a:prstGeom prst="rect">
              <a:avLst/>
            </a:prstGeom>
            <a:noFill/>
            <a:ln>
              <a:noFill/>
            </a:ln>
            <a:effectLst>
              <a:outerShdw blurRad="57150" rotWithShape="0" algn="bl" dir="5400000" dist="19050">
                <a:srgbClr val="000000">
                  <a:alpha val="35000"/>
                </a:srgbClr>
              </a:outerShdw>
            </a:effectLst>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72C"/>
        </a:solidFill>
      </p:bgPr>
    </p:bg>
    <p:spTree>
      <p:nvGrpSpPr>
        <p:cNvPr id="2888" name="Shape 2888"/>
        <p:cNvGrpSpPr/>
        <p:nvPr/>
      </p:nvGrpSpPr>
      <p:grpSpPr>
        <a:xfrm>
          <a:off x="0" y="0"/>
          <a:ext cx="0" cy="0"/>
          <a:chOff x="0" y="0"/>
          <a:chExt cx="0" cy="0"/>
        </a:xfrm>
      </p:grpSpPr>
      <p:sp>
        <p:nvSpPr>
          <p:cNvPr id="2889" name="Google Shape;2889;p543"/>
          <p:cNvSpPr txBox="1"/>
          <p:nvPr>
            <p:ph type="title"/>
          </p:nvPr>
        </p:nvSpPr>
        <p:spPr>
          <a:xfrm>
            <a:off x="457200" y="3472000"/>
            <a:ext cx="5010300" cy="173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Q&amp;A</a:t>
            </a:r>
            <a:endParaRPr sz="9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80" name="Shape 2380"/>
        <p:cNvGrpSpPr/>
        <p:nvPr/>
      </p:nvGrpSpPr>
      <p:grpSpPr>
        <a:xfrm>
          <a:off x="0" y="0"/>
          <a:ext cx="0" cy="0"/>
          <a:chOff x="0" y="0"/>
          <a:chExt cx="0" cy="0"/>
        </a:xfrm>
      </p:grpSpPr>
      <p:sp>
        <p:nvSpPr>
          <p:cNvPr id="2381" name="Google Shape;2381;p511"/>
          <p:cNvSpPr txBox="1"/>
          <p:nvPr>
            <p:ph idx="4294967295" type="subTitle"/>
          </p:nvPr>
        </p:nvSpPr>
        <p:spPr>
          <a:xfrm>
            <a:off x="457200" y="3103230"/>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02	Hands-On Labs: </a:t>
            </a:r>
            <a:r>
              <a:rPr lang="en">
                <a:solidFill>
                  <a:schemeClr val="lt1"/>
                </a:solidFill>
              </a:rPr>
              <a:t>Iteratively Extend Your Prototype Build</a:t>
            </a:r>
            <a:endParaRPr>
              <a:solidFill>
                <a:schemeClr val="lt1"/>
              </a:solidFill>
            </a:endParaRPr>
          </a:p>
        </p:txBody>
      </p:sp>
      <p:cxnSp>
        <p:nvCxnSpPr>
          <p:cNvPr id="2382" name="Google Shape;2382;p511"/>
          <p:cNvCxnSpPr/>
          <p:nvPr/>
        </p:nvCxnSpPr>
        <p:spPr>
          <a:xfrm>
            <a:off x="457200" y="2834033"/>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2383" name="Google Shape;2383;p511"/>
          <p:cNvCxnSpPr/>
          <p:nvPr/>
        </p:nvCxnSpPr>
        <p:spPr>
          <a:xfrm>
            <a:off x="457200" y="3558083"/>
            <a:ext cx="8229600" cy="0"/>
          </a:xfrm>
          <a:prstGeom prst="straightConnector1">
            <a:avLst/>
          </a:prstGeom>
          <a:noFill/>
          <a:ln cap="flat" cmpd="sng" w="9525">
            <a:solidFill>
              <a:schemeClr val="accent4"/>
            </a:solidFill>
            <a:prstDash val="solid"/>
            <a:round/>
            <a:headEnd len="med" w="med" type="none"/>
            <a:tailEnd len="med" w="med" type="none"/>
          </a:ln>
        </p:spPr>
      </p:cxnSp>
      <p:sp>
        <p:nvSpPr>
          <p:cNvPr id="2384" name="Google Shape;2384;p511"/>
          <p:cNvSpPr txBox="1"/>
          <p:nvPr>
            <p:ph type="title"/>
          </p:nvPr>
        </p:nvSpPr>
        <p:spPr>
          <a:xfrm>
            <a:off x="457200" y="457192"/>
            <a:ext cx="8229600" cy="295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2400">
                <a:solidFill>
                  <a:schemeClr val="lt1"/>
                </a:solidFill>
              </a:rPr>
              <a:t>Agenda</a:t>
            </a:r>
            <a:endParaRPr sz="2400">
              <a:solidFill>
                <a:schemeClr val="lt1"/>
              </a:solidFill>
            </a:endParaRPr>
          </a:p>
        </p:txBody>
      </p:sp>
      <p:sp>
        <p:nvSpPr>
          <p:cNvPr id="2385" name="Google Shape;2385;p511"/>
          <p:cNvSpPr txBox="1"/>
          <p:nvPr>
            <p:ph idx="4294967295" type="subTitle"/>
          </p:nvPr>
        </p:nvSpPr>
        <p:spPr>
          <a:xfrm>
            <a:off x="457200" y="2379625"/>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01	</a:t>
            </a:r>
            <a:r>
              <a:rPr lang="en">
                <a:solidFill>
                  <a:schemeClr val="lt1"/>
                </a:solidFill>
              </a:rPr>
              <a:t>Managing Your Build Like a PM</a:t>
            </a:r>
            <a:endParaRPr>
              <a:solidFill>
                <a:schemeClr val="lt1"/>
              </a:solidFill>
            </a:endParaRPr>
          </a:p>
        </p:txBody>
      </p:sp>
      <p:sp>
        <p:nvSpPr>
          <p:cNvPr id="2386" name="Google Shape;2386;p511">
            <a:hlinkClick action="ppaction://hlinksldjump" r:id="rId3"/>
          </p:cNvPr>
          <p:cNvSpPr txBox="1"/>
          <p:nvPr/>
        </p:nvSpPr>
        <p:spPr>
          <a:xfrm>
            <a:off x="7622662" y="2274025"/>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2387" name="Google Shape;2387;p511">
            <a:hlinkClick action="ppaction://hlinksldjump" r:id="rId4"/>
          </p:cNvPr>
          <p:cNvSpPr txBox="1"/>
          <p:nvPr/>
        </p:nvSpPr>
        <p:spPr>
          <a:xfrm>
            <a:off x="7622662" y="2998054"/>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2388" name="Google Shape;2388;p511"/>
          <p:cNvSpPr txBox="1"/>
          <p:nvPr>
            <p:ph idx="4294967295" type="subTitle"/>
          </p:nvPr>
        </p:nvSpPr>
        <p:spPr>
          <a:xfrm>
            <a:off x="457225" y="3826834"/>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03	Debugging as De-Risking</a:t>
            </a:r>
            <a:endParaRPr>
              <a:solidFill>
                <a:schemeClr val="lt1"/>
              </a:solidFill>
            </a:endParaRPr>
          </a:p>
        </p:txBody>
      </p:sp>
      <p:sp>
        <p:nvSpPr>
          <p:cNvPr id="2389" name="Google Shape;2389;p511">
            <a:hlinkClick action="ppaction://hlinksldjump" r:id="rId5"/>
          </p:cNvPr>
          <p:cNvSpPr txBox="1"/>
          <p:nvPr/>
        </p:nvSpPr>
        <p:spPr>
          <a:xfrm>
            <a:off x="7622687" y="3721234"/>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cxnSp>
        <p:nvCxnSpPr>
          <p:cNvPr id="2390" name="Google Shape;2390;p511"/>
          <p:cNvCxnSpPr/>
          <p:nvPr/>
        </p:nvCxnSpPr>
        <p:spPr>
          <a:xfrm>
            <a:off x="457200" y="4286250"/>
            <a:ext cx="8229600" cy="0"/>
          </a:xfrm>
          <a:prstGeom prst="straightConnector1">
            <a:avLst/>
          </a:prstGeom>
          <a:noFill/>
          <a:ln cap="flat" cmpd="sng" w="9525">
            <a:solidFill>
              <a:schemeClr val="accent4"/>
            </a:solidFill>
            <a:prstDash val="solid"/>
            <a:round/>
            <a:headEnd len="med" w="med" type="none"/>
            <a:tailEnd len="med" w="med" type="none"/>
          </a:ln>
        </p:spPr>
      </p:cxnSp>
      <p:sp>
        <p:nvSpPr>
          <p:cNvPr id="2391" name="Google Shape;2391;p511"/>
          <p:cNvSpPr txBox="1"/>
          <p:nvPr>
            <p:ph idx="4294967295" type="subTitle"/>
          </p:nvPr>
        </p:nvSpPr>
        <p:spPr>
          <a:xfrm>
            <a:off x="457225" y="4550434"/>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03	Hands-On Lab: Link and Debug Your Prototype Screens</a:t>
            </a:r>
            <a:endParaRPr>
              <a:solidFill>
                <a:schemeClr val="lt1"/>
              </a:solidFill>
            </a:endParaRPr>
          </a:p>
        </p:txBody>
      </p:sp>
      <p:cxnSp>
        <p:nvCxnSpPr>
          <p:cNvPr id="2392" name="Google Shape;2392;p511"/>
          <p:cNvCxnSpPr/>
          <p:nvPr/>
        </p:nvCxnSpPr>
        <p:spPr>
          <a:xfrm>
            <a:off x="457200" y="5009850"/>
            <a:ext cx="8229600" cy="0"/>
          </a:xfrm>
          <a:prstGeom prst="straightConnector1">
            <a:avLst/>
          </a:prstGeom>
          <a:noFill/>
          <a:ln cap="flat" cmpd="sng" w="9525">
            <a:solidFill>
              <a:schemeClr val="accent4"/>
            </a:solidFill>
            <a:prstDash val="solid"/>
            <a:round/>
            <a:headEnd len="med" w="med" type="none"/>
            <a:tailEnd len="med" w="med" type="none"/>
          </a:ln>
        </p:spPr>
      </p:cxnSp>
      <p:sp>
        <p:nvSpPr>
          <p:cNvPr id="2393" name="Google Shape;2393;p511">
            <a:hlinkClick action="ppaction://hlinksldjump" r:id="rId6"/>
          </p:cNvPr>
          <p:cNvSpPr txBox="1"/>
          <p:nvPr/>
        </p:nvSpPr>
        <p:spPr>
          <a:xfrm>
            <a:off x="7622662" y="4450059"/>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2397" name="Shape 2397"/>
        <p:cNvGrpSpPr/>
        <p:nvPr/>
      </p:nvGrpSpPr>
      <p:grpSpPr>
        <a:xfrm>
          <a:off x="0" y="0"/>
          <a:ext cx="0" cy="0"/>
          <a:chOff x="0" y="0"/>
          <a:chExt cx="0" cy="0"/>
        </a:xfrm>
      </p:grpSpPr>
      <p:sp>
        <p:nvSpPr>
          <p:cNvPr id="2398" name="Google Shape;2398;p512"/>
          <p:cNvSpPr txBox="1"/>
          <p:nvPr>
            <p:ph type="title"/>
          </p:nvPr>
        </p:nvSpPr>
        <p:spPr>
          <a:xfrm>
            <a:off x="457200" y="3776508"/>
            <a:ext cx="82209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Managing Your Build </a:t>
            </a:r>
            <a:br>
              <a:rPr lang="en"/>
            </a:br>
            <a:r>
              <a:rPr lang="en"/>
              <a:t>Like a PM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513"/>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Let's discuss the next phase of prototyping:</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200"/>
              <a:t>Based on the full user flow defined in the Simplified PRD, what is the next screen you must build to complete the core user journey?</a:t>
            </a:r>
            <a:endParaRPr sz="1200"/>
          </a:p>
          <a:p>
            <a:pPr indent="0" lvl="0" marL="0" rtl="0" algn="l">
              <a:spcBef>
                <a:spcPts val="1000"/>
              </a:spcBef>
              <a:spcAft>
                <a:spcPts val="0"/>
              </a:spcAft>
              <a:buNone/>
            </a:pPr>
            <a:r>
              <a:rPr lang="en">
                <a:latin typeface="Poppins SemiBold"/>
                <a:ea typeface="Poppins SemiBold"/>
                <a:cs typeface="Poppins SemiBold"/>
                <a:sym typeface="Poppins SemiBold"/>
              </a:rPr>
              <a:t>Now, think about your group’s fitness prototype:</a:t>
            </a:r>
            <a:endParaRPr>
              <a:latin typeface="Poppins SemiBold"/>
              <a:ea typeface="Poppins SemiBold"/>
              <a:cs typeface="Poppins SemiBold"/>
              <a:sym typeface="Poppins SemiBold"/>
            </a:endParaRPr>
          </a:p>
          <a:p>
            <a:pPr indent="-298450" lvl="0" marL="457200" rtl="0" algn="l">
              <a:spcBef>
                <a:spcPts val="1000"/>
              </a:spcBef>
              <a:spcAft>
                <a:spcPts val="0"/>
              </a:spcAft>
              <a:buSzPts val="1100"/>
              <a:buFont typeface="Poppins SemiBold"/>
              <a:buAutoNum type="arabicPeriod"/>
            </a:pPr>
            <a:r>
              <a:rPr lang="en" sz="1200"/>
              <a:t>Referring back to </a:t>
            </a:r>
            <a:r>
              <a:rPr i="1" lang="en" sz="1200"/>
              <a:t>your </a:t>
            </a:r>
            <a:r>
              <a:rPr lang="en" sz="1200"/>
              <a:t>Simplified PRD, you (likely) have one or two screens built. What is the next feature or screen you need to build and link to the existing components to complete your primary prototype vision?</a:t>
            </a:r>
            <a:endParaRPr sz="1200"/>
          </a:p>
        </p:txBody>
      </p:sp>
      <p:sp>
        <p:nvSpPr>
          <p:cNvPr id="2404" name="Google Shape;2404;p513"/>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2405" name="Google Shape;2405;p513"/>
          <p:cNvSpPr txBox="1"/>
          <p:nvPr/>
        </p:nvSpPr>
        <p:spPr>
          <a:xfrm>
            <a:off x="457200" y="926546"/>
            <a:ext cx="3661500" cy="923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000">
                <a:solidFill>
                  <a:srgbClr val="07182C"/>
                </a:solidFill>
                <a:latin typeface="Poppins Medium"/>
                <a:ea typeface="Poppins Medium"/>
                <a:cs typeface="Poppins Medium"/>
                <a:sym typeface="Poppins Medium"/>
              </a:rPr>
              <a:t>What Would You BUILD Next?</a:t>
            </a:r>
            <a:endParaRPr sz="3000">
              <a:solidFill>
                <a:srgbClr val="07182C"/>
              </a:solidFill>
              <a:latin typeface="Poppins Medium"/>
              <a:ea typeface="Poppins Medium"/>
              <a:cs typeface="Poppins Medium"/>
              <a:sym typeface="Poppins Medium"/>
            </a:endParaRPr>
          </a:p>
        </p:txBody>
      </p:sp>
      <p:grpSp>
        <p:nvGrpSpPr>
          <p:cNvPr id="2406" name="Google Shape;2406;p513"/>
          <p:cNvGrpSpPr/>
          <p:nvPr/>
        </p:nvGrpSpPr>
        <p:grpSpPr>
          <a:xfrm>
            <a:off x="7250711" y="758362"/>
            <a:ext cx="1157276" cy="307747"/>
            <a:chOff x="4859149" y="597592"/>
            <a:chExt cx="1157276" cy="276975"/>
          </a:xfrm>
        </p:grpSpPr>
        <p:sp>
          <p:nvSpPr>
            <p:cNvPr id="2407" name="Google Shape;2407;p513"/>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10 minutes </a:t>
              </a:r>
              <a:endParaRPr sz="1200">
                <a:solidFill>
                  <a:schemeClr val="accent1"/>
                </a:solidFill>
                <a:latin typeface="Lato"/>
                <a:ea typeface="Lato"/>
                <a:cs typeface="Lato"/>
                <a:sym typeface="Lato"/>
              </a:endParaRPr>
            </a:p>
          </p:txBody>
        </p:sp>
        <p:pic>
          <p:nvPicPr>
            <p:cNvPr id="2408" name="Google Shape;2408;p513"/>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2409" name="Google Shape;2409;p513"/>
          <p:cNvSpPr txBox="1"/>
          <p:nvPr/>
        </p:nvSpPr>
        <p:spPr>
          <a:xfrm>
            <a:off x="457200" y="2104275"/>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Think back to the Airbnb Snap Wishlist prototype screen you built last class.</a:t>
            </a:r>
            <a:endParaRPr>
              <a:solidFill>
                <a:srgbClr val="737373"/>
              </a:solidFill>
              <a:latin typeface="Poppins SemiBold"/>
              <a:ea typeface="Poppins SemiBold"/>
              <a:cs typeface="Poppins SemiBold"/>
              <a:sym typeface="Poppins SemiBold"/>
            </a:endParaRPr>
          </a:p>
        </p:txBody>
      </p:sp>
      <p:sp>
        <p:nvSpPr>
          <p:cNvPr id="2410" name="Google Shape;2410;p513"/>
          <p:cNvSpPr txBox="1"/>
          <p:nvPr/>
        </p:nvSpPr>
        <p:spPr>
          <a:xfrm>
            <a:off x="457200" y="2821809"/>
            <a:ext cx="3661500" cy="11625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You successfully built a clear feature where users upload a photo and see matching listings. </a:t>
            </a:r>
            <a:endParaRPr sz="1200">
              <a:solidFill>
                <a:srgbClr val="737373"/>
              </a:solidFill>
              <a:latin typeface="Lato"/>
              <a:ea typeface="Lato"/>
              <a:cs typeface="Lato"/>
              <a:sym typeface="Lato"/>
            </a:endParaRPr>
          </a:p>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You used the Simplified PRD to define the complete user journey, but you likely only built the first one or two screens of that journey.</a:t>
            </a:r>
            <a:endParaRPr sz="1200">
              <a:solidFill>
                <a:srgbClr val="737373"/>
              </a:solidFill>
              <a:latin typeface="Lato"/>
              <a:ea typeface="Lato"/>
              <a:cs typeface="Lato"/>
              <a:sym typeface="Lato"/>
            </a:endParaRPr>
          </a:p>
        </p:txBody>
      </p:sp>
      <p:sp>
        <p:nvSpPr>
          <p:cNvPr id="2411" name="Google Shape;2411;p513"/>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514"/>
          <p:cNvSpPr/>
          <p:nvPr/>
        </p:nvSpPr>
        <p:spPr>
          <a:xfrm>
            <a:off x="-64350" y="3525550"/>
            <a:ext cx="9267600" cy="2228100"/>
          </a:xfrm>
          <a:prstGeom prst="rect">
            <a:avLst/>
          </a:prstGeom>
          <a:gradFill>
            <a:gsLst>
              <a:gs pos="0">
                <a:srgbClr val="7AAAF9"/>
              </a:gs>
              <a:gs pos="100000">
                <a:srgbClr val="1360DD"/>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417" name="Google Shape;2417;p514" title="sobra.png"/>
          <p:cNvPicPr preferRelativeResize="0"/>
          <p:nvPr/>
        </p:nvPicPr>
        <p:blipFill>
          <a:blip r:embed="rId3">
            <a:alphaModFix/>
          </a:blip>
          <a:stretch>
            <a:fillRect/>
          </a:stretch>
        </p:blipFill>
        <p:spPr>
          <a:xfrm>
            <a:off x="4161893" y="2348575"/>
            <a:ext cx="2486143" cy="2486143"/>
          </a:xfrm>
          <a:prstGeom prst="rect">
            <a:avLst/>
          </a:prstGeom>
          <a:noFill/>
          <a:ln>
            <a:noFill/>
          </a:ln>
        </p:spPr>
      </p:pic>
      <p:pic>
        <p:nvPicPr>
          <p:cNvPr id="2418" name="Google Shape;2418;p514" title="sobra.png"/>
          <p:cNvPicPr preferRelativeResize="0"/>
          <p:nvPr/>
        </p:nvPicPr>
        <p:blipFill>
          <a:blip r:embed="rId3">
            <a:alphaModFix/>
          </a:blip>
          <a:stretch>
            <a:fillRect/>
          </a:stretch>
        </p:blipFill>
        <p:spPr>
          <a:xfrm>
            <a:off x="5973143" y="2348575"/>
            <a:ext cx="2486143" cy="2486143"/>
          </a:xfrm>
          <a:prstGeom prst="rect">
            <a:avLst/>
          </a:prstGeom>
          <a:noFill/>
          <a:ln>
            <a:noFill/>
          </a:ln>
        </p:spPr>
      </p:pic>
      <p:sp>
        <p:nvSpPr>
          <p:cNvPr id="2419" name="Google Shape;2419;p514"/>
          <p:cNvSpPr/>
          <p:nvPr/>
        </p:nvSpPr>
        <p:spPr>
          <a:xfrm>
            <a:off x="3797543" y="2790943"/>
            <a:ext cx="1548900" cy="1548900"/>
          </a:xfrm>
          <a:prstGeom prst="ellipse">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0" name="Google Shape;2420;p514"/>
          <p:cNvSpPr txBox="1"/>
          <p:nvPr>
            <p:ph idx="4294967295" type="body"/>
          </p:nvPr>
        </p:nvSpPr>
        <p:spPr>
          <a:xfrm>
            <a:off x="457200" y="1516225"/>
            <a:ext cx="8205300" cy="463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You have your prompt pack</a:t>
            </a:r>
            <a:r>
              <a:rPr lang="en"/>
              <a:t> and your </a:t>
            </a:r>
            <a:r>
              <a:rPr lang="en"/>
              <a:t>requirements defined. Now, </a:t>
            </a:r>
            <a:r>
              <a:rPr b="1" lang="en"/>
              <a:t>your focus shift</a:t>
            </a:r>
            <a:r>
              <a:rPr b="1" lang="en"/>
              <a:t>s</a:t>
            </a:r>
            <a:r>
              <a:rPr b="1" lang="en"/>
              <a:t> from definition to enforcement.</a:t>
            </a:r>
            <a:endParaRPr b="1"/>
          </a:p>
        </p:txBody>
      </p:sp>
      <p:sp>
        <p:nvSpPr>
          <p:cNvPr id="2421" name="Google Shape;2421;p514"/>
          <p:cNvSpPr/>
          <p:nvPr/>
        </p:nvSpPr>
        <p:spPr>
          <a:xfrm>
            <a:off x="5520068" y="2790943"/>
            <a:ext cx="1548900" cy="1548900"/>
          </a:xfrm>
          <a:prstGeom prst="ellipse">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2" name="Google Shape;2422;p514"/>
          <p:cNvSpPr txBox="1"/>
          <p:nvPr/>
        </p:nvSpPr>
        <p:spPr>
          <a:xfrm>
            <a:off x="3960543" y="3102389"/>
            <a:ext cx="1274400" cy="973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300">
                <a:solidFill>
                  <a:schemeClr val="dk2"/>
                </a:solidFill>
                <a:latin typeface="Lato"/>
                <a:ea typeface="Lato"/>
                <a:cs typeface="Lato"/>
                <a:sym typeface="Lato"/>
              </a:rPr>
              <a:t>🧪</a:t>
            </a:r>
            <a:br>
              <a:rPr lang="en" sz="1100">
                <a:solidFill>
                  <a:schemeClr val="dk2"/>
                </a:solidFill>
                <a:latin typeface="Lato"/>
                <a:ea typeface="Lato"/>
                <a:cs typeface="Lato"/>
                <a:sym typeface="Lato"/>
              </a:rPr>
            </a:br>
            <a:r>
              <a:rPr lang="en" sz="1100">
                <a:solidFill>
                  <a:schemeClr val="dk2"/>
                </a:solidFill>
                <a:latin typeface="Lato"/>
                <a:ea typeface="Lato"/>
                <a:cs typeface="Lato"/>
                <a:sym typeface="Lato"/>
              </a:rPr>
              <a:t>Test logic immediately with validation loops.</a:t>
            </a:r>
            <a:endParaRPr sz="1100"/>
          </a:p>
        </p:txBody>
      </p:sp>
      <p:sp>
        <p:nvSpPr>
          <p:cNvPr id="2423" name="Google Shape;2423;p514"/>
          <p:cNvSpPr txBox="1"/>
          <p:nvPr/>
        </p:nvSpPr>
        <p:spPr>
          <a:xfrm>
            <a:off x="5579282" y="3103038"/>
            <a:ext cx="1395000" cy="973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300">
                <a:solidFill>
                  <a:schemeClr val="dk2"/>
                </a:solidFill>
                <a:latin typeface="Lato"/>
                <a:ea typeface="Lato"/>
                <a:cs typeface="Lato"/>
                <a:sym typeface="Lato"/>
              </a:rPr>
              <a:t>🛤️</a:t>
            </a:r>
            <a:br>
              <a:rPr lang="en" sz="1100">
                <a:solidFill>
                  <a:schemeClr val="dk2"/>
                </a:solidFill>
                <a:latin typeface="Lato"/>
                <a:ea typeface="Lato"/>
                <a:cs typeface="Lato"/>
                <a:sym typeface="Lato"/>
              </a:rPr>
            </a:br>
            <a:r>
              <a:rPr lang="en" sz="1100">
                <a:solidFill>
                  <a:schemeClr val="dk2"/>
                </a:solidFill>
                <a:latin typeface="Lato"/>
                <a:ea typeface="Lato"/>
                <a:cs typeface="Lato"/>
                <a:sym typeface="Lato"/>
              </a:rPr>
              <a:t>Link features seamlessly into a unified flow.</a:t>
            </a:r>
            <a:endParaRPr sz="1100"/>
          </a:p>
        </p:txBody>
      </p:sp>
      <p:sp>
        <p:nvSpPr>
          <p:cNvPr id="2424" name="Google Shape;2424;p514"/>
          <p:cNvSpPr/>
          <p:nvPr/>
        </p:nvSpPr>
        <p:spPr>
          <a:xfrm>
            <a:off x="457200" y="4649750"/>
            <a:ext cx="8205300" cy="36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5" name="Google Shape;2425;p514"/>
          <p:cNvSpPr txBox="1"/>
          <p:nvPr/>
        </p:nvSpPr>
        <p:spPr>
          <a:xfrm>
            <a:off x="1147750" y="4649750"/>
            <a:ext cx="69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1200">
                <a:solidFill>
                  <a:schemeClr val="accent1"/>
                </a:solidFill>
                <a:latin typeface="Poppins SemiBold"/>
                <a:ea typeface="Poppins SemiBold"/>
                <a:cs typeface="Poppins SemiBold"/>
                <a:sym typeface="Poppins SemiBold"/>
              </a:rPr>
              <a:t>IN A NUTSHELL: </a:t>
            </a:r>
            <a:r>
              <a:rPr lang="en" sz="1200">
                <a:solidFill>
                  <a:schemeClr val="accent1"/>
                </a:solidFill>
                <a:latin typeface="Lato"/>
                <a:ea typeface="Lato"/>
                <a:cs typeface="Lato"/>
                <a:sym typeface="Lato"/>
              </a:rPr>
              <a:t>Great specs provide the signal. Your job is to manage the noise during execution.</a:t>
            </a:r>
            <a:endParaRPr sz="1200">
              <a:solidFill>
                <a:schemeClr val="accent1"/>
              </a:solidFill>
              <a:latin typeface="Lato"/>
              <a:ea typeface="Lato"/>
              <a:cs typeface="Lato"/>
              <a:sym typeface="Lato"/>
            </a:endParaRPr>
          </a:p>
        </p:txBody>
      </p:sp>
      <p:pic>
        <p:nvPicPr>
          <p:cNvPr id="2426" name="Google Shape;2426;p514" title="sobra.png"/>
          <p:cNvPicPr preferRelativeResize="0"/>
          <p:nvPr/>
        </p:nvPicPr>
        <p:blipFill>
          <a:blip r:embed="rId3">
            <a:alphaModFix/>
          </a:blip>
          <a:stretch>
            <a:fillRect/>
          </a:stretch>
        </p:blipFill>
        <p:spPr>
          <a:xfrm>
            <a:off x="2420943" y="2348575"/>
            <a:ext cx="2486143" cy="2486143"/>
          </a:xfrm>
          <a:prstGeom prst="rect">
            <a:avLst/>
          </a:prstGeom>
          <a:noFill/>
          <a:ln>
            <a:noFill/>
          </a:ln>
        </p:spPr>
      </p:pic>
      <p:sp>
        <p:nvSpPr>
          <p:cNvPr id="2427" name="Google Shape;2427;p514"/>
          <p:cNvSpPr/>
          <p:nvPr/>
        </p:nvSpPr>
        <p:spPr>
          <a:xfrm>
            <a:off x="2002943" y="2790943"/>
            <a:ext cx="1548900" cy="1548900"/>
          </a:xfrm>
          <a:prstGeom prst="ellipse">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8" name="Google Shape;2428;p514"/>
          <p:cNvSpPr txBox="1"/>
          <p:nvPr/>
        </p:nvSpPr>
        <p:spPr>
          <a:xfrm>
            <a:off x="2100025" y="2981300"/>
            <a:ext cx="1395000" cy="116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300">
                <a:solidFill>
                  <a:schemeClr val="dk2"/>
                </a:solidFill>
                <a:latin typeface="Lato"/>
                <a:ea typeface="Lato"/>
                <a:cs typeface="Lato"/>
                <a:sym typeface="Lato"/>
              </a:rPr>
              <a:t>🧩</a:t>
            </a:r>
            <a:br>
              <a:rPr lang="en" sz="1100">
                <a:solidFill>
                  <a:schemeClr val="dk2"/>
                </a:solidFill>
                <a:latin typeface="Lato"/>
                <a:ea typeface="Lato"/>
                <a:cs typeface="Lato"/>
                <a:sym typeface="Lato"/>
              </a:rPr>
            </a:br>
            <a:r>
              <a:rPr lang="en" sz="1100">
                <a:solidFill>
                  <a:schemeClr val="dk2"/>
                </a:solidFill>
                <a:latin typeface="Lato"/>
                <a:ea typeface="Lato"/>
                <a:cs typeface="Lato"/>
                <a:sym typeface="Lato"/>
              </a:rPr>
              <a:t>Build feature-by-feature with modular execution.</a:t>
            </a:r>
            <a:endParaRPr sz="1100">
              <a:latin typeface="Lato"/>
              <a:ea typeface="Lato"/>
              <a:cs typeface="Lato"/>
              <a:sym typeface="Lato"/>
            </a:endParaRPr>
          </a:p>
        </p:txBody>
      </p:sp>
      <p:sp>
        <p:nvSpPr>
          <p:cNvPr id="2429" name="Google Shape;2429;p514"/>
          <p:cNvSpPr txBox="1"/>
          <p:nvPr/>
        </p:nvSpPr>
        <p:spPr>
          <a:xfrm>
            <a:off x="457200" y="458391"/>
            <a:ext cx="82296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The Rules of Enforcement</a:t>
            </a:r>
            <a:endParaRPr sz="1600">
              <a:solidFill>
                <a:srgbClr val="60A5FA"/>
              </a:solidFill>
              <a:latin typeface="Poppins SemiBold"/>
              <a:ea typeface="Poppins SemiBold"/>
              <a:cs typeface="Poppins SemiBold"/>
              <a:sym typeface="Poppins SemiBold"/>
            </a:endParaRPr>
          </a:p>
        </p:txBody>
      </p:sp>
      <p:sp>
        <p:nvSpPr>
          <p:cNvPr id="2430" name="Google Shape;2430;p514"/>
          <p:cNvSpPr txBox="1"/>
          <p:nvPr/>
        </p:nvSpPr>
        <p:spPr>
          <a:xfrm>
            <a:off x="457200" y="891268"/>
            <a:ext cx="8229600" cy="492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3200">
                <a:solidFill>
                  <a:srgbClr val="07182C"/>
                </a:solidFill>
                <a:latin typeface="Poppins Medium"/>
                <a:ea typeface="Poppins Medium"/>
                <a:cs typeface="Poppins Medium"/>
                <a:sym typeface="Poppins Medium"/>
              </a:rPr>
              <a:t>From Blueprint to Build</a:t>
            </a:r>
            <a:endParaRPr sz="3200">
              <a:solidFill>
                <a:srgbClr val="07182C"/>
              </a:solidFill>
              <a:latin typeface="Poppins Medium"/>
              <a:ea typeface="Poppins Medium"/>
              <a:cs typeface="Poppins Medium"/>
              <a:sym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515"/>
          <p:cNvSpPr/>
          <p:nvPr/>
        </p:nvSpPr>
        <p:spPr>
          <a:xfrm>
            <a:off x="6015397" y="3028850"/>
            <a:ext cx="2592900" cy="2229000"/>
          </a:xfrm>
          <a:prstGeom prst="roundRect">
            <a:avLst>
              <a:gd fmla="val 892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6" name="Google Shape;2436;p515"/>
          <p:cNvSpPr/>
          <p:nvPr/>
        </p:nvSpPr>
        <p:spPr>
          <a:xfrm>
            <a:off x="3255668" y="3028850"/>
            <a:ext cx="2592900" cy="2229000"/>
          </a:xfrm>
          <a:prstGeom prst="roundRect">
            <a:avLst>
              <a:gd fmla="val 892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7" name="Google Shape;2437;p515"/>
          <p:cNvSpPr/>
          <p:nvPr/>
        </p:nvSpPr>
        <p:spPr>
          <a:xfrm>
            <a:off x="5998900" y="2122400"/>
            <a:ext cx="2569800" cy="807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8" name="Google Shape;2438;p515"/>
          <p:cNvSpPr/>
          <p:nvPr/>
        </p:nvSpPr>
        <p:spPr>
          <a:xfrm>
            <a:off x="487782" y="3028850"/>
            <a:ext cx="2592900" cy="2229000"/>
          </a:xfrm>
          <a:prstGeom prst="roundRect">
            <a:avLst>
              <a:gd fmla="val 892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9" name="Google Shape;2439;p515"/>
          <p:cNvSpPr/>
          <p:nvPr/>
        </p:nvSpPr>
        <p:spPr>
          <a:xfrm>
            <a:off x="3278810" y="2122400"/>
            <a:ext cx="2569800" cy="807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0" name="Google Shape;2440;p515"/>
          <p:cNvSpPr/>
          <p:nvPr/>
        </p:nvSpPr>
        <p:spPr>
          <a:xfrm>
            <a:off x="476263" y="2122400"/>
            <a:ext cx="2569800" cy="807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1" name="Google Shape;2441;p515"/>
          <p:cNvSpPr/>
          <p:nvPr/>
        </p:nvSpPr>
        <p:spPr>
          <a:xfrm>
            <a:off x="453225" y="1667175"/>
            <a:ext cx="2592900" cy="330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2" name="Google Shape;2442;p515"/>
          <p:cNvSpPr txBox="1"/>
          <p:nvPr>
            <p:ph type="title"/>
          </p:nvPr>
        </p:nvSpPr>
        <p:spPr>
          <a:xfrm>
            <a:off x="561079" y="1525575"/>
            <a:ext cx="26979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Component Naming Protocol</a:t>
            </a:r>
            <a:endParaRPr>
              <a:solidFill>
                <a:srgbClr val="FFFFFF"/>
              </a:solidFill>
            </a:endParaRPr>
          </a:p>
        </p:txBody>
      </p:sp>
      <p:sp>
        <p:nvSpPr>
          <p:cNvPr id="2443" name="Google Shape;2443;p515"/>
          <p:cNvSpPr txBox="1"/>
          <p:nvPr>
            <p:ph idx="1" type="body"/>
          </p:nvPr>
        </p:nvSpPr>
        <p:spPr>
          <a:xfrm>
            <a:off x="695673" y="2291975"/>
            <a:ext cx="2189100" cy="5079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sz="1000">
                <a:latin typeface="IBM Plex Mono"/>
                <a:ea typeface="IBM Plex Mono"/>
                <a:cs typeface="IBM Plex Mono"/>
                <a:sym typeface="IBM Plex Mono"/>
              </a:rPr>
              <a:t>"Generate a reusable component called {WorkoutCard}"</a:t>
            </a:r>
            <a:endParaRPr sz="1200"/>
          </a:p>
        </p:txBody>
      </p:sp>
      <p:sp>
        <p:nvSpPr>
          <p:cNvPr id="2444" name="Google Shape;2444;p515"/>
          <p:cNvSpPr txBox="1"/>
          <p:nvPr>
            <p:ph idx="6" type="title"/>
          </p:nvPr>
        </p:nvSpPr>
        <p:spPr>
          <a:xfrm>
            <a:off x="457200" y="457197"/>
            <a:ext cx="8229600" cy="9234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Managing Your Prototype’s Memory During Build</a:t>
            </a:r>
            <a:endParaRPr/>
          </a:p>
        </p:txBody>
      </p:sp>
      <p:sp>
        <p:nvSpPr>
          <p:cNvPr id="2445" name="Google Shape;2445;p515"/>
          <p:cNvSpPr txBox="1"/>
          <p:nvPr>
            <p:ph idx="5" type="body"/>
          </p:nvPr>
        </p:nvSpPr>
        <p:spPr>
          <a:xfrm>
            <a:off x="6022016" y="2139575"/>
            <a:ext cx="2487600" cy="5388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br>
              <a:rPr lang="en" sz="1000">
                <a:latin typeface="IBM Plex Mono"/>
                <a:ea typeface="IBM Plex Mono"/>
                <a:cs typeface="IBM Plex Mono"/>
                <a:sym typeface="IBM Plex Mono"/>
              </a:rPr>
            </a:br>
            <a:br>
              <a:rPr lang="en" sz="1000">
                <a:latin typeface="IBM Plex Mono"/>
                <a:ea typeface="IBM Plex Mono"/>
                <a:cs typeface="IBM Plex Mono"/>
                <a:sym typeface="IBM Plex Mono"/>
              </a:rPr>
            </a:br>
            <a:endParaRPr sz="1200"/>
          </a:p>
        </p:txBody>
      </p:sp>
      <p:sp>
        <p:nvSpPr>
          <p:cNvPr id="2446" name="Google Shape;2446;p515"/>
          <p:cNvSpPr txBox="1"/>
          <p:nvPr/>
        </p:nvSpPr>
        <p:spPr>
          <a:xfrm>
            <a:off x="540414" y="3221575"/>
            <a:ext cx="2487600" cy="16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Lato"/>
                <a:ea typeface="Lato"/>
                <a:cs typeface="Lato"/>
                <a:sym typeface="Lato"/>
              </a:rPr>
              <a:t>Always define a specific, reusable name for every component you generate.</a:t>
            </a:r>
            <a:endParaRPr sz="1200">
              <a:solidFill>
                <a:schemeClr val="dk2"/>
              </a:solidFill>
              <a:latin typeface="Lato"/>
              <a:ea typeface="Lato"/>
              <a:cs typeface="Lato"/>
              <a:sym typeface="Lato"/>
            </a:endParaRPr>
          </a:p>
          <a:p>
            <a:pPr indent="-292100" lvl="0" marL="457200" rtl="0" algn="l">
              <a:lnSpc>
                <a:spcPct val="115000"/>
              </a:lnSpc>
              <a:spcBef>
                <a:spcPts val="1200"/>
              </a:spcBef>
              <a:spcAft>
                <a:spcPts val="0"/>
              </a:spcAft>
              <a:buClr>
                <a:schemeClr val="accent1"/>
              </a:buClr>
              <a:buSzPts val="1000"/>
              <a:buFont typeface="Lato"/>
              <a:buChar char="●"/>
            </a:pPr>
            <a:r>
              <a:rPr lang="en" sz="1000">
                <a:solidFill>
                  <a:schemeClr val="dk2"/>
                </a:solidFill>
                <a:latin typeface="Lato"/>
                <a:ea typeface="Lato"/>
                <a:cs typeface="Lato"/>
                <a:sym typeface="Lato"/>
              </a:rPr>
              <a:t>Without a name, the AI cannot reuse the object, leading to style drift and inconsistent designs across your prototype.</a:t>
            </a:r>
            <a:endParaRPr sz="1200"/>
          </a:p>
        </p:txBody>
      </p:sp>
      <p:sp>
        <p:nvSpPr>
          <p:cNvPr id="2447" name="Google Shape;2447;p515"/>
          <p:cNvSpPr txBox="1"/>
          <p:nvPr>
            <p:ph idx="1" type="body"/>
          </p:nvPr>
        </p:nvSpPr>
        <p:spPr>
          <a:xfrm>
            <a:off x="3494650" y="2292075"/>
            <a:ext cx="2189100" cy="5079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sz="1000">
                <a:latin typeface="IBM Plex Mono"/>
                <a:ea typeface="IBM Plex Mono"/>
                <a:cs typeface="IBM Plex Mono"/>
                <a:sym typeface="IBM Plex Mono"/>
              </a:rPr>
              <a:t>"Store the user's selection in a variable called {User_Goal}"</a:t>
            </a:r>
            <a:endParaRPr sz="1000">
              <a:latin typeface="IBM Plex Mono"/>
              <a:ea typeface="IBM Plex Mono"/>
              <a:cs typeface="IBM Plex Mono"/>
              <a:sym typeface="IBM Plex Mono"/>
            </a:endParaRPr>
          </a:p>
        </p:txBody>
      </p:sp>
      <p:sp>
        <p:nvSpPr>
          <p:cNvPr id="2448" name="Google Shape;2448;p515"/>
          <p:cNvSpPr txBox="1"/>
          <p:nvPr>
            <p:ph idx="1" type="body"/>
          </p:nvPr>
        </p:nvSpPr>
        <p:spPr>
          <a:xfrm>
            <a:off x="6134750" y="2258825"/>
            <a:ext cx="2433900" cy="5079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sz="1000">
                <a:latin typeface="IBM Plex Mono"/>
                <a:ea typeface="IBM Plex Mono"/>
                <a:cs typeface="IBM Plex Mono"/>
                <a:sym typeface="IBM Plex Mono"/>
              </a:rPr>
              <a:t>√</a:t>
            </a:r>
            <a:r>
              <a:rPr lang="en" sz="1000">
                <a:latin typeface="IBM Plex Mono"/>
                <a:ea typeface="IBM Plex Mono"/>
                <a:cs typeface="IBM Plex Mono"/>
                <a:sym typeface="IBM Plex Mono"/>
              </a:rPr>
              <a:t>“Use the {WorkoutCard} component and filter it based on the {User_Goal} variable</a:t>
            </a:r>
            <a:r>
              <a:rPr lang="en" sz="1000"/>
              <a:t>.”</a:t>
            </a:r>
            <a:endParaRPr sz="1000">
              <a:latin typeface="IBM Plex Mono"/>
              <a:ea typeface="IBM Plex Mono"/>
              <a:cs typeface="IBM Plex Mono"/>
              <a:sym typeface="IBM Plex Mono"/>
            </a:endParaRPr>
          </a:p>
        </p:txBody>
      </p:sp>
      <p:sp>
        <p:nvSpPr>
          <p:cNvPr id="2449" name="Google Shape;2449;p515"/>
          <p:cNvSpPr/>
          <p:nvPr/>
        </p:nvSpPr>
        <p:spPr>
          <a:xfrm>
            <a:off x="3278862" y="1667175"/>
            <a:ext cx="2569800" cy="330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0" name="Google Shape;2450;p515"/>
          <p:cNvSpPr txBox="1"/>
          <p:nvPr>
            <p:ph type="title"/>
          </p:nvPr>
        </p:nvSpPr>
        <p:spPr>
          <a:xfrm>
            <a:off x="3602494" y="1525575"/>
            <a:ext cx="20814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State Naming Protocol</a:t>
            </a:r>
            <a:endParaRPr>
              <a:solidFill>
                <a:srgbClr val="FFFFFF"/>
              </a:solidFill>
            </a:endParaRPr>
          </a:p>
        </p:txBody>
      </p:sp>
      <p:sp>
        <p:nvSpPr>
          <p:cNvPr id="2451" name="Google Shape;2451;p515"/>
          <p:cNvSpPr/>
          <p:nvPr/>
        </p:nvSpPr>
        <p:spPr>
          <a:xfrm>
            <a:off x="6022016" y="1667175"/>
            <a:ext cx="2487600" cy="330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2" name="Google Shape;2452;p515"/>
          <p:cNvSpPr txBox="1"/>
          <p:nvPr>
            <p:ph type="title"/>
          </p:nvPr>
        </p:nvSpPr>
        <p:spPr>
          <a:xfrm>
            <a:off x="6288730" y="1525575"/>
            <a:ext cx="20814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Referencing Protocol</a:t>
            </a:r>
            <a:endParaRPr>
              <a:solidFill>
                <a:srgbClr val="FFFFFF"/>
              </a:solidFill>
            </a:endParaRPr>
          </a:p>
        </p:txBody>
      </p:sp>
      <p:sp>
        <p:nvSpPr>
          <p:cNvPr id="2453" name="Google Shape;2453;p515"/>
          <p:cNvSpPr txBox="1"/>
          <p:nvPr/>
        </p:nvSpPr>
        <p:spPr>
          <a:xfrm>
            <a:off x="3304239" y="3221575"/>
            <a:ext cx="2487600" cy="16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Lato"/>
                <a:ea typeface="Lato"/>
                <a:cs typeface="Lato"/>
                <a:sym typeface="Lato"/>
              </a:rPr>
              <a:t>When asking the AI to remember a choice, label the memory slot where that data is stored.</a:t>
            </a:r>
            <a:endParaRPr sz="1200">
              <a:solidFill>
                <a:schemeClr val="dk2"/>
              </a:solidFill>
              <a:latin typeface="Lato"/>
              <a:ea typeface="Lato"/>
              <a:cs typeface="Lato"/>
              <a:sym typeface="Lato"/>
            </a:endParaRPr>
          </a:p>
          <a:p>
            <a:pPr indent="-292100" lvl="0" marL="457200" rtl="0" algn="l">
              <a:lnSpc>
                <a:spcPct val="115000"/>
              </a:lnSpc>
              <a:spcBef>
                <a:spcPts val="1200"/>
              </a:spcBef>
              <a:spcAft>
                <a:spcPts val="0"/>
              </a:spcAft>
              <a:buClr>
                <a:schemeClr val="accent1"/>
              </a:buClr>
              <a:buSzPts val="1000"/>
              <a:buFont typeface="Lato"/>
              <a:buChar char="●"/>
            </a:pPr>
            <a:r>
              <a:rPr lang="en" sz="1000">
                <a:solidFill>
                  <a:schemeClr val="dk2"/>
                </a:solidFill>
                <a:latin typeface="Lato"/>
                <a:ea typeface="Lato"/>
                <a:cs typeface="Lato"/>
                <a:sym typeface="Lato"/>
              </a:rPr>
              <a:t>If the memory isn't labeled, the app "forgets" the user's input the moment they navigate to the next screen.</a:t>
            </a:r>
            <a:endParaRPr sz="1200"/>
          </a:p>
        </p:txBody>
      </p:sp>
      <p:sp>
        <p:nvSpPr>
          <p:cNvPr id="2454" name="Google Shape;2454;p515"/>
          <p:cNvSpPr txBox="1"/>
          <p:nvPr/>
        </p:nvSpPr>
        <p:spPr>
          <a:xfrm>
            <a:off x="6076214" y="3221575"/>
            <a:ext cx="2487600" cy="16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Lato"/>
                <a:ea typeface="Lato"/>
                <a:cs typeface="Lato"/>
                <a:sym typeface="Lato"/>
              </a:rPr>
              <a:t>To connect screens or recall data, use the exact name defined in the previous steps</a:t>
            </a:r>
            <a:endParaRPr sz="1200">
              <a:solidFill>
                <a:schemeClr val="dk2"/>
              </a:solidFill>
              <a:latin typeface="Lato"/>
              <a:ea typeface="Lato"/>
              <a:cs typeface="Lato"/>
              <a:sym typeface="Lato"/>
            </a:endParaRPr>
          </a:p>
          <a:p>
            <a:pPr indent="-292100" lvl="0" marL="457200" rtl="0" algn="l">
              <a:lnSpc>
                <a:spcPct val="115000"/>
              </a:lnSpc>
              <a:spcBef>
                <a:spcPts val="1200"/>
              </a:spcBef>
              <a:spcAft>
                <a:spcPts val="0"/>
              </a:spcAft>
              <a:buClr>
                <a:schemeClr val="accent1"/>
              </a:buClr>
              <a:buSzPts val="1000"/>
              <a:buFont typeface="Lato"/>
              <a:buChar char="●"/>
            </a:pPr>
            <a:r>
              <a:rPr lang="en" sz="1000">
                <a:solidFill>
                  <a:schemeClr val="dk2"/>
                </a:solidFill>
                <a:latin typeface="Lato"/>
                <a:ea typeface="Lato"/>
                <a:cs typeface="Lato"/>
                <a:sym typeface="Lato"/>
              </a:rPr>
              <a:t>Without it, the AI fails to link the new screen to the existing data, resulting in broken links or generic, unfiltered views.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8" name="Shape 2458"/>
        <p:cNvGrpSpPr/>
        <p:nvPr/>
      </p:nvGrpSpPr>
      <p:grpSpPr>
        <a:xfrm>
          <a:off x="0" y="0"/>
          <a:ext cx="0" cy="0"/>
          <a:chOff x="0" y="0"/>
          <a:chExt cx="0" cy="0"/>
        </a:xfrm>
      </p:grpSpPr>
      <p:sp>
        <p:nvSpPr>
          <p:cNvPr id="2459" name="Google Shape;2459;p516"/>
          <p:cNvSpPr/>
          <p:nvPr/>
        </p:nvSpPr>
        <p:spPr>
          <a:xfrm>
            <a:off x="4954750" y="1523475"/>
            <a:ext cx="3732000" cy="3184200"/>
          </a:xfrm>
          <a:prstGeom prst="roundRect">
            <a:avLst>
              <a:gd fmla="val 479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0" name="Google Shape;2460;p516"/>
          <p:cNvSpPr/>
          <p:nvPr/>
        </p:nvSpPr>
        <p:spPr>
          <a:xfrm>
            <a:off x="457200" y="1535500"/>
            <a:ext cx="4114800" cy="10530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1" name="Google Shape;2461;p516"/>
          <p:cNvSpPr txBox="1"/>
          <p:nvPr/>
        </p:nvSpPr>
        <p:spPr>
          <a:xfrm>
            <a:off x="457200" y="744518"/>
            <a:ext cx="8229600" cy="538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500">
                <a:solidFill>
                  <a:schemeClr val="lt1"/>
                </a:solidFill>
                <a:latin typeface="Poppins Medium"/>
                <a:ea typeface="Poppins Medium"/>
                <a:cs typeface="Poppins Medium"/>
                <a:sym typeface="Poppins Medium"/>
              </a:rPr>
              <a:t>Advanced Build Tactic #1</a:t>
            </a:r>
            <a:endParaRPr sz="3500">
              <a:solidFill>
                <a:srgbClr val="FFFFFF"/>
              </a:solidFill>
              <a:latin typeface="Poppins Medium"/>
              <a:ea typeface="Poppins Medium"/>
              <a:cs typeface="Poppins Medium"/>
              <a:sym typeface="Poppins Medium"/>
            </a:endParaRPr>
          </a:p>
        </p:txBody>
      </p:sp>
      <p:sp>
        <p:nvSpPr>
          <p:cNvPr id="2462" name="Google Shape;2462;p516"/>
          <p:cNvSpPr txBox="1"/>
          <p:nvPr/>
        </p:nvSpPr>
        <p:spPr>
          <a:xfrm>
            <a:off x="1513025" y="1921652"/>
            <a:ext cx="2792100" cy="838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chemeClr val="accent2"/>
                </a:solidFill>
                <a:latin typeface="Lato"/>
                <a:ea typeface="Lato"/>
                <a:cs typeface="Lato"/>
                <a:sym typeface="Lato"/>
              </a:rPr>
              <a:t>Most beginners stay in high-cost "Builder Mode" for everything. Learn to downgrade your mode to save credits.</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chemeClr val="accent2"/>
              </a:solidFill>
              <a:latin typeface="Lato"/>
              <a:ea typeface="Lato"/>
              <a:cs typeface="Lato"/>
              <a:sym typeface="Lato"/>
            </a:endParaRPr>
          </a:p>
        </p:txBody>
      </p:sp>
      <p:sp>
        <p:nvSpPr>
          <p:cNvPr id="2463" name="Google Shape;2463;p516"/>
          <p:cNvSpPr txBox="1"/>
          <p:nvPr/>
        </p:nvSpPr>
        <p:spPr>
          <a:xfrm>
            <a:off x="1513016" y="1576979"/>
            <a:ext cx="4030800" cy="444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Master the Mode Matrix</a:t>
            </a:r>
            <a:endParaRPr sz="1200">
              <a:solidFill>
                <a:schemeClr val="accent2"/>
              </a:solidFill>
              <a:latin typeface="Poppins Medium"/>
              <a:ea typeface="Poppins Medium"/>
              <a:cs typeface="Poppins Medium"/>
              <a:sym typeface="Poppins Medium"/>
            </a:endParaRPr>
          </a:p>
        </p:txBody>
      </p:sp>
      <p:sp>
        <p:nvSpPr>
          <p:cNvPr id="2464" name="Google Shape;2464;p516"/>
          <p:cNvSpPr/>
          <p:nvPr/>
        </p:nvSpPr>
        <p:spPr>
          <a:xfrm>
            <a:off x="592152" y="1662618"/>
            <a:ext cx="768600" cy="768600"/>
          </a:xfrm>
          <a:prstGeom prst="roundRect">
            <a:avLst>
              <a:gd fmla="val 12327" name="adj"/>
            </a:avLst>
          </a:prstGeom>
          <a:solidFill>
            <a:srgbClr val="1A2B6B"/>
          </a:solidFill>
          <a:ln>
            <a:noFill/>
          </a:ln>
        </p:spPr>
        <p:txBody>
          <a:bodyPr anchorCtr="0" anchor="ctr" bIns="136800" lIns="136800" spcFirstLastPara="1" rIns="136800" wrap="square" tIns="136800">
            <a:noAutofit/>
          </a:bodyPr>
          <a:lstStyle/>
          <a:p>
            <a:pPr indent="0" lvl="0" marL="0" rtl="0" algn="ctr">
              <a:spcBef>
                <a:spcPts val="0"/>
              </a:spcBef>
              <a:spcAft>
                <a:spcPts val="0"/>
              </a:spcAft>
              <a:buNone/>
            </a:pPr>
            <a:r>
              <a:t/>
            </a:r>
            <a:endParaRPr sz="2094">
              <a:latin typeface="Lato"/>
              <a:ea typeface="Lato"/>
              <a:cs typeface="Lato"/>
              <a:sym typeface="Lato"/>
            </a:endParaRPr>
          </a:p>
        </p:txBody>
      </p:sp>
      <p:pic>
        <p:nvPicPr>
          <p:cNvPr id="2465" name="Google Shape;2465;p516" title="matrix.png"/>
          <p:cNvPicPr preferRelativeResize="0"/>
          <p:nvPr/>
        </p:nvPicPr>
        <p:blipFill rotWithShape="1">
          <a:blip r:embed="rId3">
            <a:alphaModFix/>
          </a:blip>
          <a:srcRect b="0" l="0" r="0" t="0"/>
          <a:stretch/>
        </p:blipFill>
        <p:spPr>
          <a:xfrm>
            <a:off x="681709" y="1752169"/>
            <a:ext cx="589374" cy="589374"/>
          </a:xfrm>
          <a:prstGeom prst="rect">
            <a:avLst/>
          </a:prstGeom>
          <a:noFill/>
          <a:ln>
            <a:noFill/>
          </a:ln>
        </p:spPr>
      </p:pic>
      <p:sp>
        <p:nvSpPr>
          <p:cNvPr id="2466" name="Google Shape;2466;p516"/>
          <p:cNvSpPr txBox="1"/>
          <p:nvPr/>
        </p:nvSpPr>
        <p:spPr>
          <a:xfrm>
            <a:off x="5030950" y="1676400"/>
            <a:ext cx="3542700" cy="2690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accent2"/>
              </a:buClr>
              <a:buSzPts val="1100"/>
              <a:buChar char="●"/>
            </a:pPr>
            <a:r>
              <a:rPr lang="en" sz="1100">
                <a:solidFill>
                  <a:srgbClr val="1241AF"/>
                </a:solidFill>
                <a:latin typeface="Poppins Medium"/>
                <a:ea typeface="Poppins Medium"/>
                <a:cs typeface="Poppins Medium"/>
                <a:sym typeface="Poppins Medium"/>
              </a:rPr>
              <a:t>Chat Mode: </a:t>
            </a:r>
            <a:r>
              <a:rPr lang="en" sz="1100">
                <a:solidFill>
                  <a:srgbClr val="171717"/>
                </a:solidFill>
                <a:latin typeface="Lato"/>
                <a:ea typeface="Lato"/>
                <a:cs typeface="Lato"/>
                <a:sym typeface="Lato"/>
              </a:rPr>
              <a:t>Best for visual iteration (vague/global changes) </a:t>
            </a:r>
            <a:br>
              <a:rPr lang="en" sz="1100">
                <a:solidFill>
                  <a:srgbClr val="171717"/>
                </a:solidFill>
                <a:latin typeface="Lato"/>
                <a:ea typeface="Lato"/>
                <a:cs typeface="Lato"/>
                <a:sym typeface="Lato"/>
              </a:rPr>
            </a:br>
            <a:r>
              <a:rPr lang="en" sz="1100">
                <a:solidFill>
                  <a:srgbClr val="171717"/>
                </a:solidFill>
                <a:latin typeface="IBM Plex Mono"/>
                <a:ea typeface="IBM Plex Mono"/>
                <a:cs typeface="IBM Plex Mono"/>
                <a:sym typeface="IBM Plex Mono"/>
              </a:rPr>
              <a:t>"Make the shadows softer." </a:t>
            </a:r>
            <a:br>
              <a:rPr lang="en" sz="1100">
                <a:solidFill>
                  <a:srgbClr val="171717"/>
                </a:solidFill>
                <a:latin typeface="IBM Plex Mono"/>
                <a:ea typeface="IBM Plex Mono"/>
                <a:cs typeface="IBM Plex Mono"/>
                <a:sym typeface="IBM Plex Mono"/>
              </a:rPr>
            </a:br>
            <a:r>
              <a:rPr lang="en" sz="1100">
                <a:solidFill>
                  <a:srgbClr val="171717"/>
                </a:solidFill>
                <a:latin typeface="IBM Plex Mono"/>
                <a:ea typeface="IBM Plex Mono"/>
                <a:cs typeface="IBM Plex Mono"/>
                <a:sym typeface="IBM Plex Mono"/>
              </a:rPr>
              <a:t>"Try a high-contrast theme." </a:t>
            </a:r>
            <a:br>
              <a:rPr lang="en" sz="1100">
                <a:solidFill>
                  <a:srgbClr val="171717"/>
                </a:solidFill>
                <a:latin typeface="IBM Plex Mono"/>
                <a:ea typeface="IBM Plex Mono"/>
                <a:cs typeface="IBM Plex Mono"/>
                <a:sym typeface="IBM Plex Mono"/>
              </a:rPr>
            </a:br>
            <a:r>
              <a:rPr lang="en" sz="1100">
                <a:solidFill>
                  <a:srgbClr val="171717"/>
                </a:solidFill>
                <a:latin typeface="IBM Plex Mono"/>
                <a:ea typeface="IBM Plex Mono"/>
                <a:cs typeface="IBM Plex Mono"/>
                <a:sym typeface="IBM Plex Mono"/>
              </a:rPr>
              <a:t>"Make the cards look like Airbnb." </a:t>
            </a:r>
            <a:br>
              <a:rPr lang="en" sz="1100">
                <a:solidFill>
                  <a:srgbClr val="171717"/>
                </a:solidFill>
                <a:latin typeface="Lato"/>
                <a:ea typeface="Lato"/>
                <a:cs typeface="Lato"/>
                <a:sym typeface="Lato"/>
              </a:rPr>
            </a:br>
            <a:endParaRPr sz="1100">
              <a:latin typeface="IBM Plex Mono"/>
              <a:ea typeface="IBM Plex Mono"/>
              <a:cs typeface="IBM Plex Mono"/>
              <a:sym typeface="IBM Plex Mono"/>
            </a:endParaRPr>
          </a:p>
          <a:p>
            <a:pPr indent="-298450" lvl="0" marL="457200" rtl="0" algn="l">
              <a:lnSpc>
                <a:spcPct val="115000"/>
              </a:lnSpc>
              <a:spcBef>
                <a:spcPts val="0"/>
              </a:spcBef>
              <a:spcAft>
                <a:spcPts val="0"/>
              </a:spcAft>
              <a:buClr>
                <a:schemeClr val="accent2"/>
              </a:buClr>
              <a:buSzPts val="1100"/>
              <a:buChar char="●"/>
            </a:pPr>
            <a:r>
              <a:rPr lang="en" sz="1100">
                <a:solidFill>
                  <a:srgbClr val="1241AF"/>
                </a:solidFill>
                <a:latin typeface="Poppins Medium"/>
                <a:ea typeface="Poppins Medium"/>
                <a:cs typeface="Poppins Medium"/>
                <a:sym typeface="Poppins Medium"/>
              </a:rPr>
              <a:t>Agent/Builder Mode: </a:t>
            </a:r>
            <a:r>
              <a:rPr lang="en" sz="1100">
                <a:solidFill>
                  <a:srgbClr val="171717"/>
                </a:solidFill>
                <a:latin typeface="Lato"/>
                <a:ea typeface="Lato"/>
                <a:cs typeface="Lato"/>
                <a:sym typeface="Lato"/>
              </a:rPr>
              <a:t>Best for logic and structure (functional changes)</a:t>
            </a:r>
            <a:br>
              <a:rPr lang="en" sz="1100">
                <a:solidFill>
                  <a:srgbClr val="171717"/>
                </a:solidFill>
                <a:latin typeface="Lato"/>
                <a:ea typeface="Lato"/>
                <a:cs typeface="Lato"/>
                <a:sym typeface="Lato"/>
              </a:rPr>
            </a:br>
            <a:br>
              <a:rPr lang="en" sz="1100">
                <a:solidFill>
                  <a:srgbClr val="171717"/>
                </a:solidFill>
                <a:latin typeface="Lato"/>
                <a:ea typeface="Lato"/>
                <a:cs typeface="Lato"/>
                <a:sym typeface="Lato"/>
              </a:rPr>
            </a:br>
            <a:r>
              <a:rPr lang="en" sz="1100">
                <a:solidFill>
                  <a:srgbClr val="171717"/>
                </a:solidFill>
                <a:latin typeface="IBM Plex Mono"/>
                <a:ea typeface="IBM Plex Mono"/>
                <a:cs typeface="IBM Plex Mono"/>
                <a:sym typeface="IBM Plex Mono"/>
              </a:rPr>
              <a:t>"Create a new 'Dashboard' component."</a:t>
            </a:r>
            <a:br>
              <a:rPr lang="en" sz="1100">
                <a:solidFill>
                  <a:srgbClr val="171717"/>
                </a:solidFill>
                <a:latin typeface="IBM Plex Mono"/>
                <a:ea typeface="IBM Plex Mono"/>
                <a:cs typeface="IBM Plex Mono"/>
                <a:sym typeface="IBM Plex Mono"/>
              </a:rPr>
            </a:br>
            <a:r>
              <a:rPr lang="en" sz="1100">
                <a:solidFill>
                  <a:srgbClr val="171717"/>
                </a:solidFill>
                <a:latin typeface="IBM Plex Mono"/>
                <a:ea typeface="IBM Plex Mono"/>
                <a:cs typeface="IBM Plex Mono"/>
                <a:sym typeface="IBM Plex Mono"/>
              </a:rPr>
              <a:t>"Filter this list by date." </a:t>
            </a:r>
            <a:br>
              <a:rPr lang="en" sz="1100">
                <a:solidFill>
                  <a:srgbClr val="171717"/>
                </a:solidFill>
                <a:latin typeface="IBM Plex Mono"/>
                <a:ea typeface="IBM Plex Mono"/>
                <a:cs typeface="IBM Plex Mono"/>
                <a:sym typeface="IBM Plex Mono"/>
              </a:rPr>
            </a:br>
            <a:r>
              <a:rPr lang="en" sz="1100">
                <a:solidFill>
                  <a:srgbClr val="171717"/>
                </a:solidFill>
                <a:latin typeface="IBM Plex Mono"/>
                <a:ea typeface="IBM Plex Mono"/>
                <a:cs typeface="IBM Plex Mono"/>
                <a:sym typeface="IBM Plex Mono"/>
              </a:rPr>
              <a:t>"Connect the 'Next' button."</a:t>
            </a:r>
            <a:endParaRPr sz="1100">
              <a:solidFill>
                <a:srgbClr val="171717"/>
              </a:solidFill>
              <a:latin typeface="IBM Plex Mono"/>
              <a:ea typeface="IBM Plex Mono"/>
              <a:cs typeface="IBM Plex Mono"/>
              <a:sym typeface="IBM Plex Mono"/>
            </a:endParaRPr>
          </a:p>
        </p:txBody>
      </p:sp>
      <p:cxnSp>
        <p:nvCxnSpPr>
          <p:cNvPr id="2467" name="Google Shape;2467;p516"/>
          <p:cNvCxnSpPr/>
          <p:nvPr/>
        </p:nvCxnSpPr>
        <p:spPr>
          <a:xfrm>
            <a:off x="4571165" y="2062001"/>
            <a:ext cx="380100" cy="4800"/>
          </a:xfrm>
          <a:prstGeom prst="straightConnector1">
            <a:avLst/>
          </a:prstGeom>
          <a:noFill/>
          <a:ln cap="flat" cmpd="sng" w="19050">
            <a:solidFill>
              <a:schemeClr val="lt1"/>
            </a:solidFill>
            <a:prstDash val="solid"/>
            <a:round/>
            <a:headEnd len="med" w="med" type="none"/>
            <a:tailEnd len="med" w="med" type="stealth"/>
          </a:ln>
        </p:spPr>
      </p:cxnSp>
      <p:sp>
        <p:nvSpPr>
          <p:cNvPr id="2468" name="Google Shape;2468;p516"/>
          <p:cNvSpPr txBox="1"/>
          <p:nvPr/>
        </p:nvSpPr>
        <p:spPr>
          <a:xfrm>
            <a:off x="457200" y="508000"/>
            <a:ext cx="66900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Optimize Speed and Cost by Switching Gears</a:t>
            </a:r>
            <a:endParaRPr sz="1600">
              <a:solidFill>
                <a:srgbClr val="60A5FA"/>
              </a:solidFill>
              <a:latin typeface="Poppins SemiBold"/>
              <a:ea typeface="Poppins SemiBold"/>
              <a:cs typeface="Poppins SemiBold"/>
              <a:sym typeface="Poppins SemiBold"/>
            </a:endParaRPr>
          </a:p>
        </p:txBody>
      </p:sp>
      <p:pic>
        <p:nvPicPr>
          <p:cNvPr id="2469" name="Google Shape;2469;p516" title="AgentvsChatGIF_short-ezgif.com-video-to-gif-converter.gif"/>
          <p:cNvPicPr preferRelativeResize="0"/>
          <p:nvPr/>
        </p:nvPicPr>
        <p:blipFill rotWithShape="1">
          <a:blip r:embed="rId4">
            <a:alphaModFix/>
          </a:blip>
          <a:srcRect b="0" l="0" r="11512" t="0"/>
          <a:stretch/>
        </p:blipFill>
        <p:spPr>
          <a:xfrm>
            <a:off x="457200" y="2783900"/>
            <a:ext cx="4114800" cy="1923900"/>
          </a:xfrm>
          <a:prstGeom prst="roundRect">
            <a:avLst>
              <a:gd fmla="val 5941"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262626"/>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